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4"/>
  </p:sldMasterIdLst>
  <p:notesMasterIdLst>
    <p:notesMasterId r:id="rId11"/>
  </p:notesMasterIdLst>
  <p:handoutMasterIdLst>
    <p:handoutMasterId r:id="rId12"/>
  </p:handoutMasterIdLst>
  <p:sldIdLst>
    <p:sldId id="427" r:id="rId5"/>
    <p:sldId id="432" r:id="rId6"/>
    <p:sldId id="428" r:id="rId7"/>
    <p:sldId id="429" r:id="rId8"/>
    <p:sldId id="431" r:id="rId9"/>
    <p:sldId id="430" r:id="rId10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orient="horz" pos="3066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pos="726">
          <p15:clr>
            <a:srgbClr val="A4A3A4"/>
          </p15:clr>
        </p15:guide>
        <p15:guide id="6" pos="5034">
          <p15:clr>
            <a:srgbClr val="A4A3A4"/>
          </p15:clr>
        </p15:guide>
        <p15:guide id="7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FF"/>
    <a:srgbClr val="189DF8"/>
    <a:srgbClr val="A07A10"/>
    <a:srgbClr val="1AB233"/>
    <a:srgbClr val="148A29"/>
    <a:srgbClr val="84D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77" autoAdjust="0"/>
    <p:restoredTop sz="96357" autoAdjust="0"/>
  </p:normalViewPr>
  <p:slideViewPr>
    <p:cSldViewPr snapToGrid="0" snapToObjects="1">
      <p:cViewPr varScale="1">
        <p:scale>
          <a:sx n="129" d="100"/>
          <a:sy n="129" d="100"/>
        </p:scale>
        <p:origin x="132" y="480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1.6.2022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PETROOLI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DE7465-9D7E-4B8C-BE17-DA24A8CE0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201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B1BF3C5-324D-453C-9C94-528B73B32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32827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D032C0-62B2-4F05-A0F5-137B5C79A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26594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555FAB1-2648-4227-BA1A-2697DFC5A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80549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250067A-2D9D-4547-AF6A-40E885E84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02911"/>
      </p:ext>
    </p:extLst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799566E-1F9C-4C1B-9E6F-A82003ADF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3462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C313FCC-A27E-4C7C-AEC0-F233FA832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4511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E96C8B7-DA6A-4BA8-BC9D-F38AE1C5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30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FC00084-4F4C-4F29-94C0-8E89E79EA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2697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3" y="0"/>
            <a:ext cx="7998677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03061"/>
            <a:ext cx="6838950" cy="124890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Esitystä elävöittävä ja keventävä </a:t>
            </a:r>
            <a:r>
              <a:rPr lang="fi-F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välidia</a:t>
            </a: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 olla myös iso kuva tehokkaalla tekstillä </a:t>
            </a:r>
            <a:b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(tai ilman tekstiä).</a:t>
            </a:r>
            <a:endParaRPr lang="fi-F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9750376-4FAD-4D23-9D12-6362400A2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94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6B75AF2-54E2-4681-AF61-7855FEFA4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1384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OKRA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3D45503-D658-4917-AABC-9369EAE9AA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188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B60BD59-43D8-43C1-82FF-DC0472050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7064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D7A2E2C-DB58-49B7-86E1-D4EA24243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80003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AF26F2D-0DA6-4AF4-A61E-23252352F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07688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8C7A60B-706F-4A8B-8A4C-6BE75D6CF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502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13E16AD-88B3-434D-ACBB-4217724F1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1299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9228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, ei kuva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PETROOLI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, ei kuva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OKRA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, ei kuva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LIME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, ei kuva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HARMAA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LIME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6DFB71-B2B8-4B3D-A5E9-CB10493E5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04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ISO KUVA</a:t>
            </a:r>
            <a:br>
              <a:rPr lang="fi-FI" dirty="0"/>
            </a:br>
            <a:r>
              <a:rPr lang="fi-FI" dirty="0"/>
              <a:t>Otsikko tummalla tai vaalealla tekstillä näkyvään kohtaan asemoituna &amp; rivitettynä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5" y="0"/>
            <a:ext cx="7998676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kansikuva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Tekstilaatikot palaavat näkyville, kun aktivoit kuvan ja valitset ’vie taakse’ (Muotoile &gt; Siirrä taaksepäin &gt; Vie taakse / hiiren oikea painike </a:t>
            </a:r>
            <a:br>
              <a:rPr lang="fi-FI" dirty="0"/>
            </a:br>
            <a:r>
              <a:rPr lang="fi-FI" dirty="0"/>
              <a:t>&gt; Vie taakse). Muista varmistaa, että myös </a:t>
            </a:r>
            <a:r>
              <a:rPr lang="fi-FI" dirty="0" err="1"/>
              <a:t>SYKE-logo</a:t>
            </a:r>
            <a:r>
              <a:rPr lang="fi-FI" dirty="0"/>
              <a:t> on kansisivulla näkyvissä! Logon voit tarvittaessa kopioida ohjesivulta (s. 1).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br>
              <a:rPr lang="fi-FI" dirty="0"/>
            </a:b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PETROOLI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, PALLOkuv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OKRA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, PALLOkuv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LIME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, PALLOkuv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HARMAA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HARMAA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99BCF6C-5423-47BD-871D-980249662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7056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3" y="0"/>
            <a:ext cx="7998677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03061"/>
            <a:ext cx="6838950" cy="124890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Esitystä elävöittävä ja keventävä </a:t>
            </a:r>
            <a:r>
              <a:rPr lang="fi-F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välidia</a:t>
            </a: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 olla myös iso kuva tehokkaalla tekstillä </a:t>
            </a:r>
            <a:b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(tai ilman tekstiä).</a:t>
            </a:r>
            <a:endParaRPr lang="fi-F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DI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DI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DI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ISO KUVA</a:t>
            </a:r>
            <a:br>
              <a:rPr lang="fi-FI" dirty="0"/>
            </a:br>
            <a:r>
              <a:rPr lang="fi-FI" dirty="0"/>
              <a:t>Otsikko tummalla tai vaalealla tekstillä näkyvään kohtaan asemoituna &amp; rivitettynä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5" y="0"/>
            <a:ext cx="7998676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kansikuva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Tekstilaatikot palaavat näkyville, kun aktivoit kuvan ja valitset ’vie taakse’ (Muotoile &gt; Siirrä taaksepäin &gt; Vie taakse / hiiren oikea painike </a:t>
            </a:r>
            <a:br>
              <a:rPr lang="fi-FI" dirty="0"/>
            </a:br>
            <a:r>
              <a:rPr lang="fi-FI" dirty="0"/>
              <a:t>&gt; Vie taakse). Muista varmistaa, että myös </a:t>
            </a:r>
            <a:r>
              <a:rPr lang="fi-FI" dirty="0" err="1"/>
              <a:t>SYKE-logo</a:t>
            </a:r>
            <a:r>
              <a:rPr lang="fi-FI" dirty="0"/>
              <a:t> on kansisivulla näkyvissä! Logon voit tarvittaessa kopioida ohjesivulta (s. 1).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br>
              <a:rPr lang="fi-FI" dirty="0"/>
            </a:b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F521F11-E328-4491-A44D-CEA5C9D00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362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PETROOLI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BBE020C-0396-45EE-9F6A-3B7256BEA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05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OKRA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65B80CE-030B-4AAD-961B-4FB7DB79A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247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LIME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13D610A-8C4E-40D8-BB34-ED8938D0D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30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HARMAA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5941690-4CA3-45AC-9A1B-B8C1D19D9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79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43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693" r:id="rId26"/>
    <p:sldLayoutId id="2147483691" r:id="rId27"/>
    <p:sldLayoutId id="2147483695" r:id="rId28"/>
    <p:sldLayoutId id="2147483692" r:id="rId29"/>
    <p:sldLayoutId id="2147483685" r:id="rId30"/>
    <p:sldLayoutId id="2147483712" r:id="rId31"/>
    <p:sldLayoutId id="2147483713" r:id="rId32"/>
    <p:sldLayoutId id="2147483715" r:id="rId33"/>
    <p:sldLayoutId id="2147483711" r:id="rId34"/>
    <p:sldLayoutId id="2147483660" r:id="rId35"/>
    <p:sldLayoutId id="2147483650" r:id="rId36"/>
    <p:sldLayoutId id="2147483662" r:id="rId37"/>
    <p:sldLayoutId id="2147483663" r:id="rId38"/>
    <p:sldLayoutId id="2147483675" r:id="rId39"/>
    <p:sldLayoutId id="2147483657" r:id="rId40"/>
    <p:sldLayoutId id="2147483717" r:id="rId41"/>
    <p:sldLayoutId id="2147483686" r:id="rId42"/>
    <p:sldLayoutId id="2147483720" r:id="rId43"/>
    <p:sldLayoutId id="2147483698" r:id="rId44"/>
    <p:sldLayoutId id="2147483700" r:id="rId45"/>
    <p:sldLayoutId id="2147483701" r:id="rId46"/>
    <p:sldLayoutId id="2147483697" r:id="rId47"/>
    <p:sldLayoutId id="2147483702" r:id="rId48"/>
    <p:sldLayoutId id="2147483703" r:id="rId49"/>
    <p:sldLayoutId id="2147483719" r:id="rId50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44B945-0395-4CB2-B8DD-DA2B010A7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TP2: Käyttötarpeet ja niihin vastaaminen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7CEFBA1-ABE8-4BDF-842D-60BD24318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Antti Rehunen</a:t>
            </a:r>
          </a:p>
          <a:p>
            <a:r>
              <a:rPr lang="fi-FI" dirty="0"/>
              <a:t>Suomen ympäristökeskus SYKE</a:t>
            </a:r>
          </a:p>
        </p:txBody>
      </p:sp>
    </p:spTree>
    <p:extLst>
      <p:ext uri="{BB962C8B-B14F-4D97-AF65-F5344CB8AC3E}">
        <p14:creationId xmlns:p14="http://schemas.microsoft.com/office/powerpoint/2010/main" val="2699455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45AA5A1-55C4-4196-B303-CBEE0D59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451" y="986951"/>
            <a:ext cx="6056039" cy="3032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Selvittää työkaluun kohdistuvat käyttötarpeet erilaisissa suunnittelutilanteissa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Suunnitella selainpohjaista työkalu sellaiseksi, jota on sujuvaa ja selkeää käyttää osana suunnittelutyötä ja vaikutusten arviointia.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Varmistaa yhteiskehittämisen ja pilotoinnin avulla, että työkalun teknisessä toteutuksessa pystytään vastaaman tunnistettuihin tarpeisiin.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Mahdollistaa Hiilikartan monipuolinen käyttö ja hyödyntämisen käytön laajeneminen myös hankkeen jälkeen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/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Työpaketti toteutetaan </a:t>
            </a:r>
            <a:r>
              <a:rPr lang="fi-FI" sz="1800" dirty="0" err="1"/>
              <a:t>SYKEn</a:t>
            </a:r>
            <a:r>
              <a:rPr lang="fi-FI" sz="1800" dirty="0"/>
              <a:t>, Avoin ry:n ja Luken yhteistyönä. Osallistujina mm. Antti Rehunen, Kari Oinonen, Panu Kontio, Kimmo Nurmio, Sampo Pihlainen, Emmi Hilasvuori, Otso Valta ja Lara </a:t>
            </a:r>
            <a:r>
              <a:rPr lang="fi-FI" sz="1800" dirty="0" err="1"/>
              <a:t>Jasim</a:t>
            </a:r>
            <a:endParaRPr lang="fi-FI" sz="18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C405974-1ABA-4F1F-BB01-3A4AFD79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6" y="431293"/>
            <a:ext cx="6838950" cy="791751"/>
          </a:xfrm>
        </p:spPr>
        <p:txBody>
          <a:bodyPr/>
          <a:lstStyle/>
          <a:p>
            <a:r>
              <a:rPr lang="fi-FI" dirty="0"/>
              <a:t>Työpaketin 2 tavoitteet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2BD6CCF3-7181-45B0-A3DB-9044FA378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25721" y="499024"/>
            <a:ext cx="806757" cy="3654965"/>
            <a:chOff x="7245098" y="499024"/>
            <a:chExt cx="902985" cy="4304082"/>
          </a:xfrm>
        </p:grpSpPr>
        <p:sp>
          <p:nvSpPr>
            <p:cNvPr id="11" name="Vuokaaviosymboli: Liitin 10">
              <a:extLst>
                <a:ext uri="{FF2B5EF4-FFF2-40B4-BE49-F238E27FC236}">
                  <a16:creationId xmlns:a16="http://schemas.microsoft.com/office/drawing/2014/main" id="{87F0A93D-3EA8-4A02-A4F3-41485BED1206}"/>
                </a:ext>
              </a:extLst>
            </p:cNvPr>
            <p:cNvSpPr/>
            <p:nvPr/>
          </p:nvSpPr>
          <p:spPr>
            <a:xfrm>
              <a:off x="7245098" y="499024"/>
              <a:ext cx="902985" cy="853944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Vuokaaviosymboli: Liitin 11">
              <a:extLst>
                <a:ext uri="{FF2B5EF4-FFF2-40B4-BE49-F238E27FC236}">
                  <a16:creationId xmlns:a16="http://schemas.microsoft.com/office/drawing/2014/main" id="{541CF9E4-C25B-47A0-8A8E-C854B64C49EE}"/>
                </a:ext>
              </a:extLst>
            </p:cNvPr>
            <p:cNvSpPr/>
            <p:nvPr/>
          </p:nvSpPr>
          <p:spPr>
            <a:xfrm>
              <a:off x="7245098" y="1649070"/>
              <a:ext cx="902985" cy="85394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Vuokaaviosymboli: Liitin 12">
              <a:extLst>
                <a:ext uri="{FF2B5EF4-FFF2-40B4-BE49-F238E27FC236}">
                  <a16:creationId xmlns:a16="http://schemas.microsoft.com/office/drawing/2014/main" id="{DBDD6A34-7DAB-4C9E-92C4-4C2416D382FE}"/>
                </a:ext>
              </a:extLst>
            </p:cNvPr>
            <p:cNvSpPr/>
            <p:nvPr/>
          </p:nvSpPr>
          <p:spPr>
            <a:xfrm>
              <a:off x="7245098" y="2799116"/>
              <a:ext cx="902985" cy="853944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Vuokaaviosymboli: Liitin 13">
              <a:extLst>
                <a:ext uri="{FF2B5EF4-FFF2-40B4-BE49-F238E27FC236}">
                  <a16:creationId xmlns:a16="http://schemas.microsoft.com/office/drawing/2014/main" id="{8F29D9A0-C437-4C4B-83C2-B68D877364E9}"/>
                </a:ext>
              </a:extLst>
            </p:cNvPr>
            <p:cNvSpPr/>
            <p:nvPr/>
          </p:nvSpPr>
          <p:spPr>
            <a:xfrm>
              <a:off x="7245098" y="3949162"/>
              <a:ext cx="902985" cy="853944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asakylkinen kolmio 14">
              <a:extLst>
                <a:ext uri="{FF2B5EF4-FFF2-40B4-BE49-F238E27FC236}">
                  <a16:creationId xmlns:a16="http://schemas.microsoft.com/office/drawing/2014/main" id="{10D23A02-855D-407E-8CFF-FAAF9BD17A55}"/>
                </a:ext>
              </a:extLst>
            </p:cNvPr>
            <p:cNvSpPr/>
            <p:nvPr/>
          </p:nvSpPr>
          <p:spPr>
            <a:xfrm rot="10800000">
              <a:off x="7602127" y="1462105"/>
              <a:ext cx="188925" cy="152530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asakylkinen kolmio 15">
              <a:extLst>
                <a:ext uri="{FF2B5EF4-FFF2-40B4-BE49-F238E27FC236}">
                  <a16:creationId xmlns:a16="http://schemas.microsoft.com/office/drawing/2014/main" id="{262C6AD4-318E-4D5D-A4A7-0503F984B61E}"/>
                </a:ext>
              </a:extLst>
            </p:cNvPr>
            <p:cNvSpPr/>
            <p:nvPr/>
          </p:nvSpPr>
          <p:spPr>
            <a:xfrm rot="10800000">
              <a:off x="7602127" y="2584817"/>
              <a:ext cx="188925" cy="152530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Tasakylkinen kolmio 16">
              <a:extLst>
                <a:ext uri="{FF2B5EF4-FFF2-40B4-BE49-F238E27FC236}">
                  <a16:creationId xmlns:a16="http://schemas.microsoft.com/office/drawing/2014/main" id="{CEFD4A5B-53DF-4608-B3FE-9837F99D6357}"/>
                </a:ext>
              </a:extLst>
            </p:cNvPr>
            <p:cNvSpPr/>
            <p:nvPr/>
          </p:nvSpPr>
          <p:spPr>
            <a:xfrm rot="10800000">
              <a:off x="7602127" y="3726236"/>
              <a:ext cx="188925" cy="152530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156832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874CA6A-2115-46EE-883E-DF7A0325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258" y="1118700"/>
            <a:ext cx="4190291" cy="3032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700" dirty="0"/>
              <a:t>Työpaketissa selvitetään, millaisia tarpeita kohdistuu hiilivarastojen ja hiilensidonnan arviointiin maankäytön suunnittelussa.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700" dirty="0"/>
              <a:t>Työ toteutetaan yhteistyössä kunta- ja maakuntakaavoittajien, ELY-keskusten, ympäristöministeriön ja Metsäkeskuksen kanssa.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700" dirty="0"/>
              <a:t>Tietoja arviointitarpeista kootaan valtakunnallisella verkkokyselyllä ja työpajoilla (2 kpl) peilaten konkreettisiin kaavahankkeisiin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700" dirty="0"/>
              <a:t>Valtakunnallisten kaava-aineistojen perusteella selvitetään arvioitavien kaavojen määriä ja alueellista laajuutta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7C0880E-36C0-421F-939E-EC192C0E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57" y="300369"/>
            <a:ext cx="6306259" cy="791751"/>
          </a:xfrm>
        </p:spPr>
        <p:txBody>
          <a:bodyPr/>
          <a:lstStyle/>
          <a:p>
            <a:r>
              <a:rPr lang="fi-FI" dirty="0"/>
              <a:t>a) Käyttökohteiden ja arviointitarpeiden selvittäminen </a:t>
            </a:r>
          </a:p>
        </p:txBody>
      </p:sp>
      <p:sp>
        <p:nvSpPr>
          <p:cNvPr id="7" name="Puhekupla: Suorakulmio, kulmat pyöristettu 6">
            <a:extLst>
              <a:ext uri="{FF2B5EF4-FFF2-40B4-BE49-F238E27FC236}">
                <a16:creationId xmlns:a16="http://schemas.microsoft.com/office/drawing/2014/main" id="{86E65797-2D57-4546-A9F8-E39E2CA1A76C}"/>
              </a:ext>
            </a:extLst>
          </p:cNvPr>
          <p:cNvSpPr/>
          <p:nvPr/>
        </p:nvSpPr>
        <p:spPr>
          <a:xfrm>
            <a:off x="5751399" y="806261"/>
            <a:ext cx="1282908" cy="791751"/>
          </a:xfrm>
          <a:prstGeom prst="wedgeRoundRectCallout">
            <a:avLst>
              <a:gd name="adj1" fmla="val -9358"/>
              <a:gd name="adj2" fmla="val 64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Millaista tietoa kaavoituksessa  tarvitaan?</a:t>
            </a:r>
          </a:p>
        </p:txBody>
      </p:sp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6EDBC0FB-B982-4D19-8D1D-CB73EA16BF73}"/>
              </a:ext>
            </a:extLst>
          </p:cNvPr>
          <p:cNvSpPr/>
          <p:nvPr/>
        </p:nvSpPr>
        <p:spPr>
          <a:xfrm>
            <a:off x="4999475" y="1822568"/>
            <a:ext cx="1816962" cy="702988"/>
          </a:xfrm>
          <a:prstGeom prst="wedgeRoundRectCallout">
            <a:avLst>
              <a:gd name="adj1" fmla="val -30945"/>
              <a:gd name="adj2" fmla="val 617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Millaisissa suunnittelu-tilanteissa arviointeja tehdään?</a:t>
            </a:r>
          </a:p>
        </p:txBody>
      </p:sp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5523AB1F-844A-4E10-81B3-15DD599330E8}"/>
              </a:ext>
            </a:extLst>
          </p:cNvPr>
          <p:cNvSpPr/>
          <p:nvPr/>
        </p:nvSpPr>
        <p:spPr>
          <a:xfrm>
            <a:off x="5184621" y="2842501"/>
            <a:ext cx="1949712" cy="702988"/>
          </a:xfrm>
          <a:prstGeom prst="wedgeRoundRectCallout">
            <a:avLst>
              <a:gd name="adj1" fmla="val 30330"/>
              <a:gd name="adj2" fmla="val 68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Miten arviointi kytkeytyy suunnitteluprosessiin ja muihin arviointeihin?</a:t>
            </a:r>
          </a:p>
        </p:txBody>
      </p:sp>
      <p:sp>
        <p:nvSpPr>
          <p:cNvPr id="10" name="Puhekupla: Suorakulmio, kulmat pyöristettu 9">
            <a:extLst>
              <a:ext uri="{FF2B5EF4-FFF2-40B4-BE49-F238E27FC236}">
                <a16:creationId xmlns:a16="http://schemas.microsoft.com/office/drawing/2014/main" id="{6BA21215-2348-416C-AC79-D484CD614036}"/>
              </a:ext>
            </a:extLst>
          </p:cNvPr>
          <p:cNvSpPr/>
          <p:nvPr/>
        </p:nvSpPr>
        <p:spPr>
          <a:xfrm>
            <a:off x="5258302" y="3889820"/>
            <a:ext cx="1620616" cy="1046641"/>
          </a:xfrm>
          <a:prstGeom prst="wedgeRoundRectCallout">
            <a:avLst>
              <a:gd name="adj1" fmla="val -37112"/>
              <a:gd name="adj2" fmla="val 646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Kuinka kaavoituksen ilmastovaikutusten arvioinnin tuloksia tulkitaan ja hyödynnetään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1162AE9-2686-444D-84DB-2DC41919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79" y="129779"/>
            <a:ext cx="1650251" cy="123935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2C14F24-EFFE-4645-B14A-35C905CAB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79" y="1485665"/>
            <a:ext cx="1650251" cy="110086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C780AD1-2465-46AC-8F03-2CF40F2A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78" y="2703062"/>
            <a:ext cx="1650251" cy="108569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DB39CB7-D89D-4D1B-8250-81885AB9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912" y="3981340"/>
            <a:ext cx="1671718" cy="10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014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Kuva 57">
            <a:extLst>
              <a:ext uri="{FF2B5EF4-FFF2-40B4-BE49-F238E27FC236}">
                <a16:creationId xmlns:a16="http://schemas.microsoft.com/office/drawing/2014/main" id="{26032436-A126-4505-A572-089CA71C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31005" y="2353798"/>
            <a:ext cx="4440514" cy="928220"/>
          </a:xfrm>
          <a:prstGeom prst="rect">
            <a:avLst/>
          </a:prstGeom>
        </p:spPr>
      </p:pic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A7D6901-11C6-4E0F-A15C-B7FD1307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715" y="971209"/>
            <a:ext cx="5331401" cy="3032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Työkalun toimintaan liittyviä tarpeita kartoitetaan palvelumuotoilun periaatteiden mukaisesti: mm. käyttöliittymän toiminnot, käyttöprosessit ja käyttöön liittyvä vuorovaikutus.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Käyttäjähaastattelut ja työkalun käytön simulointi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500" dirty="0"/>
              <a:t>Aineistopohja, aluevarausmerkinnät ja kehittämisperiaatteet, arvioinnin vaiheet, vaihtoehtojen muodostaminen, tavoitetasot, vertailut, suhteuttaminen, tulosten tulkinta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Selainpohjaisen työkalun käyttötapauskuvaukset yhteisessä työpajassa kuntakaavoittajien ja muiden sidosryhmien kanssa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Työkalun kehitysvaiheessa seurataan käyttökokemuksia alusta alkaen. Osallistujille mahdollisuus tutustua työkalun kehittyviin versioihin ja antaa niistä palautetta. 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BFD5429-1B7F-4E4E-960A-57679841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838F408-6715-4334-B84F-55815763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14" y="177547"/>
            <a:ext cx="7515381" cy="791751"/>
          </a:xfrm>
        </p:spPr>
        <p:txBody>
          <a:bodyPr/>
          <a:lstStyle/>
          <a:p>
            <a:r>
              <a:rPr lang="fi-FI" dirty="0"/>
              <a:t>b) Työkalun toimintojen käyttäjälähtöinen suunnittelu</a:t>
            </a:r>
          </a:p>
        </p:txBody>
      </p:sp>
      <p:sp>
        <p:nvSpPr>
          <p:cNvPr id="28" name="Vapaamuotoinen: Muoto 27">
            <a:extLst>
              <a:ext uri="{FF2B5EF4-FFF2-40B4-BE49-F238E27FC236}">
                <a16:creationId xmlns:a16="http://schemas.microsoft.com/office/drawing/2014/main" id="{7508BD13-0C07-4986-8369-3526B8E6699B}"/>
              </a:ext>
            </a:extLst>
          </p:cNvPr>
          <p:cNvSpPr/>
          <p:nvPr/>
        </p:nvSpPr>
        <p:spPr>
          <a:xfrm>
            <a:off x="6723529" y="825240"/>
            <a:ext cx="1744752" cy="3402297"/>
          </a:xfrm>
          <a:custGeom>
            <a:avLst/>
            <a:gdLst>
              <a:gd name="connsiteX0" fmla="*/ 23292 w 219775"/>
              <a:gd name="connsiteY0" fmla="*/ 0 h 464564"/>
              <a:gd name="connsiteX1" fmla="*/ 61077 w 219775"/>
              <a:gd name="connsiteY1" fmla="*/ 22671 h 464564"/>
              <a:gd name="connsiteX2" fmla="*/ 113976 w 219775"/>
              <a:gd name="connsiteY2" fmla="*/ 45343 h 464564"/>
              <a:gd name="connsiteX3" fmla="*/ 166875 w 219775"/>
              <a:gd name="connsiteY3" fmla="*/ 90685 h 464564"/>
              <a:gd name="connsiteX4" fmla="*/ 181989 w 219775"/>
              <a:gd name="connsiteY4" fmla="*/ 120913 h 464564"/>
              <a:gd name="connsiteX5" fmla="*/ 166875 w 219775"/>
              <a:gd name="connsiteY5" fmla="*/ 188926 h 464564"/>
              <a:gd name="connsiteX6" fmla="*/ 129090 w 219775"/>
              <a:gd name="connsiteY6" fmla="*/ 196483 h 464564"/>
              <a:gd name="connsiteX7" fmla="*/ 15735 w 219775"/>
              <a:gd name="connsiteY7" fmla="*/ 204040 h 464564"/>
              <a:gd name="connsiteX8" fmla="*/ 621 w 219775"/>
              <a:gd name="connsiteY8" fmla="*/ 226711 h 464564"/>
              <a:gd name="connsiteX9" fmla="*/ 30849 w 219775"/>
              <a:gd name="connsiteY9" fmla="*/ 317395 h 464564"/>
              <a:gd name="connsiteX10" fmla="*/ 98862 w 219775"/>
              <a:gd name="connsiteY10" fmla="*/ 332510 h 464564"/>
              <a:gd name="connsiteX11" fmla="*/ 166875 w 219775"/>
              <a:gd name="connsiteY11" fmla="*/ 370295 h 464564"/>
              <a:gd name="connsiteX12" fmla="*/ 197103 w 219775"/>
              <a:gd name="connsiteY12" fmla="*/ 377852 h 464564"/>
              <a:gd name="connsiteX13" fmla="*/ 219775 w 219775"/>
              <a:gd name="connsiteY13" fmla="*/ 385409 h 464564"/>
              <a:gd name="connsiteX14" fmla="*/ 212218 w 219775"/>
              <a:gd name="connsiteY14" fmla="*/ 423194 h 464564"/>
              <a:gd name="connsiteX15" fmla="*/ 174432 w 219775"/>
              <a:gd name="connsiteY15" fmla="*/ 438308 h 464564"/>
              <a:gd name="connsiteX16" fmla="*/ 15735 w 219775"/>
              <a:gd name="connsiteY16" fmla="*/ 460979 h 464564"/>
              <a:gd name="connsiteX0" fmla="*/ 23292 w 219775"/>
              <a:gd name="connsiteY0" fmla="*/ 0 h 464564"/>
              <a:gd name="connsiteX1" fmla="*/ 61077 w 219775"/>
              <a:gd name="connsiteY1" fmla="*/ 22671 h 464564"/>
              <a:gd name="connsiteX2" fmla="*/ 166875 w 219775"/>
              <a:gd name="connsiteY2" fmla="*/ 90685 h 464564"/>
              <a:gd name="connsiteX3" fmla="*/ 181989 w 219775"/>
              <a:gd name="connsiteY3" fmla="*/ 120913 h 464564"/>
              <a:gd name="connsiteX4" fmla="*/ 166875 w 219775"/>
              <a:gd name="connsiteY4" fmla="*/ 188926 h 464564"/>
              <a:gd name="connsiteX5" fmla="*/ 129090 w 219775"/>
              <a:gd name="connsiteY5" fmla="*/ 196483 h 464564"/>
              <a:gd name="connsiteX6" fmla="*/ 15735 w 219775"/>
              <a:gd name="connsiteY6" fmla="*/ 204040 h 464564"/>
              <a:gd name="connsiteX7" fmla="*/ 621 w 219775"/>
              <a:gd name="connsiteY7" fmla="*/ 226711 h 464564"/>
              <a:gd name="connsiteX8" fmla="*/ 30849 w 219775"/>
              <a:gd name="connsiteY8" fmla="*/ 317395 h 464564"/>
              <a:gd name="connsiteX9" fmla="*/ 98862 w 219775"/>
              <a:gd name="connsiteY9" fmla="*/ 332510 h 464564"/>
              <a:gd name="connsiteX10" fmla="*/ 166875 w 219775"/>
              <a:gd name="connsiteY10" fmla="*/ 370295 h 464564"/>
              <a:gd name="connsiteX11" fmla="*/ 197103 w 219775"/>
              <a:gd name="connsiteY11" fmla="*/ 377852 h 464564"/>
              <a:gd name="connsiteX12" fmla="*/ 219775 w 219775"/>
              <a:gd name="connsiteY12" fmla="*/ 385409 h 464564"/>
              <a:gd name="connsiteX13" fmla="*/ 212218 w 219775"/>
              <a:gd name="connsiteY13" fmla="*/ 423194 h 464564"/>
              <a:gd name="connsiteX14" fmla="*/ 174432 w 219775"/>
              <a:gd name="connsiteY14" fmla="*/ 438308 h 464564"/>
              <a:gd name="connsiteX15" fmla="*/ 15735 w 219775"/>
              <a:gd name="connsiteY15" fmla="*/ 460979 h 464564"/>
              <a:gd name="connsiteX0" fmla="*/ 23292 w 219775"/>
              <a:gd name="connsiteY0" fmla="*/ 0 h 464564"/>
              <a:gd name="connsiteX1" fmla="*/ 122990 w 219775"/>
              <a:gd name="connsiteY1" fmla="*/ 27433 h 464564"/>
              <a:gd name="connsiteX2" fmla="*/ 166875 w 219775"/>
              <a:gd name="connsiteY2" fmla="*/ 90685 h 464564"/>
              <a:gd name="connsiteX3" fmla="*/ 181989 w 219775"/>
              <a:gd name="connsiteY3" fmla="*/ 120913 h 464564"/>
              <a:gd name="connsiteX4" fmla="*/ 166875 w 219775"/>
              <a:gd name="connsiteY4" fmla="*/ 188926 h 464564"/>
              <a:gd name="connsiteX5" fmla="*/ 129090 w 219775"/>
              <a:gd name="connsiteY5" fmla="*/ 196483 h 464564"/>
              <a:gd name="connsiteX6" fmla="*/ 15735 w 219775"/>
              <a:gd name="connsiteY6" fmla="*/ 204040 h 464564"/>
              <a:gd name="connsiteX7" fmla="*/ 621 w 219775"/>
              <a:gd name="connsiteY7" fmla="*/ 226711 h 464564"/>
              <a:gd name="connsiteX8" fmla="*/ 30849 w 219775"/>
              <a:gd name="connsiteY8" fmla="*/ 317395 h 464564"/>
              <a:gd name="connsiteX9" fmla="*/ 98862 w 219775"/>
              <a:gd name="connsiteY9" fmla="*/ 332510 h 464564"/>
              <a:gd name="connsiteX10" fmla="*/ 166875 w 219775"/>
              <a:gd name="connsiteY10" fmla="*/ 370295 h 464564"/>
              <a:gd name="connsiteX11" fmla="*/ 197103 w 219775"/>
              <a:gd name="connsiteY11" fmla="*/ 377852 h 464564"/>
              <a:gd name="connsiteX12" fmla="*/ 219775 w 219775"/>
              <a:gd name="connsiteY12" fmla="*/ 385409 h 464564"/>
              <a:gd name="connsiteX13" fmla="*/ 212218 w 219775"/>
              <a:gd name="connsiteY13" fmla="*/ 423194 h 464564"/>
              <a:gd name="connsiteX14" fmla="*/ 174432 w 219775"/>
              <a:gd name="connsiteY14" fmla="*/ 438308 h 464564"/>
              <a:gd name="connsiteX15" fmla="*/ 15735 w 219775"/>
              <a:gd name="connsiteY15" fmla="*/ 460979 h 464564"/>
              <a:gd name="connsiteX0" fmla="*/ 23292 w 219775"/>
              <a:gd name="connsiteY0" fmla="*/ 0 h 464564"/>
              <a:gd name="connsiteX1" fmla="*/ 122990 w 219775"/>
              <a:gd name="connsiteY1" fmla="*/ 27433 h 464564"/>
              <a:gd name="connsiteX2" fmla="*/ 166875 w 219775"/>
              <a:gd name="connsiteY2" fmla="*/ 90685 h 464564"/>
              <a:gd name="connsiteX3" fmla="*/ 166875 w 219775"/>
              <a:gd name="connsiteY3" fmla="*/ 188926 h 464564"/>
              <a:gd name="connsiteX4" fmla="*/ 129090 w 219775"/>
              <a:gd name="connsiteY4" fmla="*/ 196483 h 464564"/>
              <a:gd name="connsiteX5" fmla="*/ 15735 w 219775"/>
              <a:gd name="connsiteY5" fmla="*/ 204040 h 464564"/>
              <a:gd name="connsiteX6" fmla="*/ 621 w 219775"/>
              <a:gd name="connsiteY6" fmla="*/ 226711 h 464564"/>
              <a:gd name="connsiteX7" fmla="*/ 30849 w 219775"/>
              <a:gd name="connsiteY7" fmla="*/ 317395 h 464564"/>
              <a:gd name="connsiteX8" fmla="*/ 98862 w 219775"/>
              <a:gd name="connsiteY8" fmla="*/ 332510 h 464564"/>
              <a:gd name="connsiteX9" fmla="*/ 166875 w 219775"/>
              <a:gd name="connsiteY9" fmla="*/ 370295 h 464564"/>
              <a:gd name="connsiteX10" fmla="*/ 197103 w 219775"/>
              <a:gd name="connsiteY10" fmla="*/ 377852 h 464564"/>
              <a:gd name="connsiteX11" fmla="*/ 219775 w 219775"/>
              <a:gd name="connsiteY11" fmla="*/ 385409 h 464564"/>
              <a:gd name="connsiteX12" fmla="*/ 212218 w 219775"/>
              <a:gd name="connsiteY12" fmla="*/ 423194 h 464564"/>
              <a:gd name="connsiteX13" fmla="*/ 174432 w 219775"/>
              <a:gd name="connsiteY13" fmla="*/ 438308 h 464564"/>
              <a:gd name="connsiteX14" fmla="*/ 15735 w 219775"/>
              <a:gd name="connsiteY14" fmla="*/ 460979 h 464564"/>
              <a:gd name="connsiteX0" fmla="*/ 23292 w 219775"/>
              <a:gd name="connsiteY0" fmla="*/ 0 h 464564"/>
              <a:gd name="connsiteX1" fmla="*/ 122990 w 219775"/>
              <a:gd name="connsiteY1" fmla="*/ 27433 h 464564"/>
              <a:gd name="connsiteX2" fmla="*/ 166875 w 219775"/>
              <a:gd name="connsiteY2" fmla="*/ 90685 h 464564"/>
              <a:gd name="connsiteX3" fmla="*/ 204975 w 219775"/>
              <a:gd name="connsiteY3" fmla="*/ 131776 h 464564"/>
              <a:gd name="connsiteX4" fmla="*/ 129090 w 219775"/>
              <a:gd name="connsiteY4" fmla="*/ 196483 h 464564"/>
              <a:gd name="connsiteX5" fmla="*/ 15735 w 219775"/>
              <a:gd name="connsiteY5" fmla="*/ 204040 h 464564"/>
              <a:gd name="connsiteX6" fmla="*/ 621 w 219775"/>
              <a:gd name="connsiteY6" fmla="*/ 226711 h 464564"/>
              <a:gd name="connsiteX7" fmla="*/ 30849 w 219775"/>
              <a:gd name="connsiteY7" fmla="*/ 317395 h 464564"/>
              <a:gd name="connsiteX8" fmla="*/ 98862 w 219775"/>
              <a:gd name="connsiteY8" fmla="*/ 332510 h 464564"/>
              <a:gd name="connsiteX9" fmla="*/ 166875 w 219775"/>
              <a:gd name="connsiteY9" fmla="*/ 370295 h 464564"/>
              <a:gd name="connsiteX10" fmla="*/ 197103 w 219775"/>
              <a:gd name="connsiteY10" fmla="*/ 377852 h 464564"/>
              <a:gd name="connsiteX11" fmla="*/ 219775 w 219775"/>
              <a:gd name="connsiteY11" fmla="*/ 385409 h 464564"/>
              <a:gd name="connsiteX12" fmla="*/ 212218 w 219775"/>
              <a:gd name="connsiteY12" fmla="*/ 423194 h 464564"/>
              <a:gd name="connsiteX13" fmla="*/ 174432 w 219775"/>
              <a:gd name="connsiteY13" fmla="*/ 438308 h 464564"/>
              <a:gd name="connsiteX14" fmla="*/ 15735 w 219775"/>
              <a:gd name="connsiteY14" fmla="*/ 460979 h 464564"/>
              <a:gd name="connsiteX0" fmla="*/ 23292 w 219775"/>
              <a:gd name="connsiteY0" fmla="*/ 0 h 464564"/>
              <a:gd name="connsiteX1" fmla="*/ 122990 w 219775"/>
              <a:gd name="connsiteY1" fmla="*/ 27433 h 464564"/>
              <a:gd name="connsiteX2" fmla="*/ 166875 w 219775"/>
              <a:gd name="connsiteY2" fmla="*/ 90685 h 464564"/>
              <a:gd name="connsiteX3" fmla="*/ 129090 w 219775"/>
              <a:gd name="connsiteY3" fmla="*/ 196483 h 464564"/>
              <a:gd name="connsiteX4" fmla="*/ 15735 w 219775"/>
              <a:gd name="connsiteY4" fmla="*/ 204040 h 464564"/>
              <a:gd name="connsiteX5" fmla="*/ 621 w 219775"/>
              <a:gd name="connsiteY5" fmla="*/ 226711 h 464564"/>
              <a:gd name="connsiteX6" fmla="*/ 30849 w 219775"/>
              <a:gd name="connsiteY6" fmla="*/ 317395 h 464564"/>
              <a:gd name="connsiteX7" fmla="*/ 98862 w 219775"/>
              <a:gd name="connsiteY7" fmla="*/ 332510 h 464564"/>
              <a:gd name="connsiteX8" fmla="*/ 166875 w 219775"/>
              <a:gd name="connsiteY8" fmla="*/ 370295 h 464564"/>
              <a:gd name="connsiteX9" fmla="*/ 197103 w 219775"/>
              <a:gd name="connsiteY9" fmla="*/ 377852 h 464564"/>
              <a:gd name="connsiteX10" fmla="*/ 219775 w 219775"/>
              <a:gd name="connsiteY10" fmla="*/ 385409 h 464564"/>
              <a:gd name="connsiteX11" fmla="*/ 212218 w 219775"/>
              <a:gd name="connsiteY11" fmla="*/ 423194 h 464564"/>
              <a:gd name="connsiteX12" fmla="*/ 174432 w 219775"/>
              <a:gd name="connsiteY12" fmla="*/ 438308 h 464564"/>
              <a:gd name="connsiteX13" fmla="*/ 15735 w 219775"/>
              <a:gd name="connsiteY13" fmla="*/ 460979 h 464564"/>
              <a:gd name="connsiteX0" fmla="*/ 23292 w 219775"/>
              <a:gd name="connsiteY0" fmla="*/ 0 h 464564"/>
              <a:gd name="connsiteX1" fmla="*/ 122990 w 219775"/>
              <a:gd name="connsiteY1" fmla="*/ 27433 h 464564"/>
              <a:gd name="connsiteX2" fmla="*/ 166875 w 219775"/>
              <a:gd name="connsiteY2" fmla="*/ 90685 h 464564"/>
              <a:gd name="connsiteX3" fmla="*/ 129090 w 219775"/>
              <a:gd name="connsiteY3" fmla="*/ 196483 h 464564"/>
              <a:gd name="connsiteX4" fmla="*/ 15735 w 219775"/>
              <a:gd name="connsiteY4" fmla="*/ 204040 h 464564"/>
              <a:gd name="connsiteX5" fmla="*/ 621 w 219775"/>
              <a:gd name="connsiteY5" fmla="*/ 226711 h 464564"/>
              <a:gd name="connsiteX6" fmla="*/ 30849 w 219775"/>
              <a:gd name="connsiteY6" fmla="*/ 317395 h 464564"/>
              <a:gd name="connsiteX7" fmla="*/ 98862 w 219775"/>
              <a:gd name="connsiteY7" fmla="*/ 332510 h 464564"/>
              <a:gd name="connsiteX8" fmla="*/ 166875 w 219775"/>
              <a:gd name="connsiteY8" fmla="*/ 370295 h 464564"/>
              <a:gd name="connsiteX9" fmla="*/ 197103 w 219775"/>
              <a:gd name="connsiteY9" fmla="*/ 377852 h 464564"/>
              <a:gd name="connsiteX10" fmla="*/ 219775 w 219775"/>
              <a:gd name="connsiteY10" fmla="*/ 385409 h 464564"/>
              <a:gd name="connsiteX11" fmla="*/ 212218 w 219775"/>
              <a:gd name="connsiteY11" fmla="*/ 423194 h 464564"/>
              <a:gd name="connsiteX12" fmla="*/ 174432 w 219775"/>
              <a:gd name="connsiteY12" fmla="*/ 438308 h 464564"/>
              <a:gd name="connsiteX13" fmla="*/ 15735 w 219775"/>
              <a:gd name="connsiteY13" fmla="*/ 460979 h 464564"/>
              <a:gd name="connsiteX0" fmla="*/ 30037 w 226520"/>
              <a:gd name="connsiteY0" fmla="*/ 0 h 464564"/>
              <a:gd name="connsiteX1" fmla="*/ 129735 w 226520"/>
              <a:gd name="connsiteY1" fmla="*/ 27433 h 464564"/>
              <a:gd name="connsiteX2" fmla="*/ 173620 w 226520"/>
              <a:gd name="connsiteY2" fmla="*/ 90685 h 464564"/>
              <a:gd name="connsiteX3" fmla="*/ 135835 w 226520"/>
              <a:gd name="connsiteY3" fmla="*/ 196483 h 464564"/>
              <a:gd name="connsiteX4" fmla="*/ 22480 w 226520"/>
              <a:gd name="connsiteY4" fmla="*/ 204040 h 464564"/>
              <a:gd name="connsiteX5" fmla="*/ 222 w 226520"/>
              <a:gd name="connsiteY5" fmla="*/ 250524 h 464564"/>
              <a:gd name="connsiteX6" fmla="*/ 37594 w 226520"/>
              <a:gd name="connsiteY6" fmla="*/ 317395 h 464564"/>
              <a:gd name="connsiteX7" fmla="*/ 105607 w 226520"/>
              <a:gd name="connsiteY7" fmla="*/ 332510 h 464564"/>
              <a:gd name="connsiteX8" fmla="*/ 173620 w 226520"/>
              <a:gd name="connsiteY8" fmla="*/ 370295 h 464564"/>
              <a:gd name="connsiteX9" fmla="*/ 203848 w 226520"/>
              <a:gd name="connsiteY9" fmla="*/ 377852 h 464564"/>
              <a:gd name="connsiteX10" fmla="*/ 226520 w 226520"/>
              <a:gd name="connsiteY10" fmla="*/ 385409 h 464564"/>
              <a:gd name="connsiteX11" fmla="*/ 218963 w 226520"/>
              <a:gd name="connsiteY11" fmla="*/ 423194 h 464564"/>
              <a:gd name="connsiteX12" fmla="*/ 181177 w 226520"/>
              <a:gd name="connsiteY12" fmla="*/ 438308 h 464564"/>
              <a:gd name="connsiteX13" fmla="*/ 22480 w 226520"/>
              <a:gd name="connsiteY13" fmla="*/ 460979 h 464564"/>
              <a:gd name="connsiteX0" fmla="*/ 30268 w 226751"/>
              <a:gd name="connsiteY0" fmla="*/ 0 h 464564"/>
              <a:gd name="connsiteX1" fmla="*/ 129966 w 226751"/>
              <a:gd name="connsiteY1" fmla="*/ 27433 h 464564"/>
              <a:gd name="connsiteX2" fmla="*/ 173851 w 226751"/>
              <a:gd name="connsiteY2" fmla="*/ 90685 h 464564"/>
              <a:gd name="connsiteX3" fmla="*/ 136066 w 226751"/>
              <a:gd name="connsiteY3" fmla="*/ 196483 h 464564"/>
              <a:gd name="connsiteX4" fmla="*/ 17948 w 226751"/>
              <a:gd name="connsiteY4" fmla="*/ 192133 h 464564"/>
              <a:gd name="connsiteX5" fmla="*/ 453 w 226751"/>
              <a:gd name="connsiteY5" fmla="*/ 250524 h 464564"/>
              <a:gd name="connsiteX6" fmla="*/ 37825 w 226751"/>
              <a:gd name="connsiteY6" fmla="*/ 317395 h 464564"/>
              <a:gd name="connsiteX7" fmla="*/ 105838 w 226751"/>
              <a:gd name="connsiteY7" fmla="*/ 332510 h 464564"/>
              <a:gd name="connsiteX8" fmla="*/ 173851 w 226751"/>
              <a:gd name="connsiteY8" fmla="*/ 370295 h 464564"/>
              <a:gd name="connsiteX9" fmla="*/ 204079 w 226751"/>
              <a:gd name="connsiteY9" fmla="*/ 377852 h 464564"/>
              <a:gd name="connsiteX10" fmla="*/ 226751 w 226751"/>
              <a:gd name="connsiteY10" fmla="*/ 385409 h 464564"/>
              <a:gd name="connsiteX11" fmla="*/ 219194 w 226751"/>
              <a:gd name="connsiteY11" fmla="*/ 423194 h 464564"/>
              <a:gd name="connsiteX12" fmla="*/ 181408 w 226751"/>
              <a:gd name="connsiteY12" fmla="*/ 438308 h 464564"/>
              <a:gd name="connsiteX13" fmla="*/ 22711 w 226751"/>
              <a:gd name="connsiteY13" fmla="*/ 460979 h 464564"/>
              <a:gd name="connsiteX0" fmla="*/ 30268 w 226751"/>
              <a:gd name="connsiteY0" fmla="*/ 0 h 464564"/>
              <a:gd name="connsiteX1" fmla="*/ 129966 w 226751"/>
              <a:gd name="connsiteY1" fmla="*/ 27433 h 464564"/>
              <a:gd name="connsiteX2" fmla="*/ 173851 w 226751"/>
              <a:gd name="connsiteY2" fmla="*/ 90685 h 464564"/>
              <a:gd name="connsiteX3" fmla="*/ 138447 w 226751"/>
              <a:gd name="connsiteY3" fmla="*/ 165527 h 464564"/>
              <a:gd name="connsiteX4" fmla="*/ 17948 w 226751"/>
              <a:gd name="connsiteY4" fmla="*/ 192133 h 464564"/>
              <a:gd name="connsiteX5" fmla="*/ 453 w 226751"/>
              <a:gd name="connsiteY5" fmla="*/ 250524 h 464564"/>
              <a:gd name="connsiteX6" fmla="*/ 37825 w 226751"/>
              <a:gd name="connsiteY6" fmla="*/ 317395 h 464564"/>
              <a:gd name="connsiteX7" fmla="*/ 105838 w 226751"/>
              <a:gd name="connsiteY7" fmla="*/ 332510 h 464564"/>
              <a:gd name="connsiteX8" fmla="*/ 173851 w 226751"/>
              <a:gd name="connsiteY8" fmla="*/ 370295 h 464564"/>
              <a:gd name="connsiteX9" fmla="*/ 204079 w 226751"/>
              <a:gd name="connsiteY9" fmla="*/ 377852 h 464564"/>
              <a:gd name="connsiteX10" fmla="*/ 226751 w 226751"/>
              <a:gd name="connsiteY10" fmla="*/ 385409 h 464564"/>
              <a:gd name="connsiteX11" fmla="*/ 219194 w 226751"/>
              <a:gd name="connsiteY11" fmla="*/ 423194 h 464564"/>
              <a:gd name="connsiteX12" fmla="*/ 181408 w 226751"/>
              <a:gd name="connsiteY12" fmla="*/ 438308 h 464564"/>
              <a:gd name="connsiteX13" fmla="*/ 22711 w 226751"/>
              <a:gd name="connsiteY13" fmla="*/ 460979 h 464564"/>
              <a:gd name="connsiteX0" fmla="*/ 30268 w 219944"/>
              <a:gd name="connsiteY0" fmla="*/ 0 h 464564"/>
              <a:gd name="connsiteX1" fmla="*/ 129966 w 219944"/>
              <a:gd name="connsiteY1" fmla="*/ 27433 h 464564"/>
              <a:gd name="connsiteX2" fmla="*/ 173851 w 219944"/>
              <a:gd name="connsiteY2" fmla="*/ 90685 h 464564"/>
              <a:gd name="connsiteX3" fmla="*/ 138447 w 219944"/>
              <a:gd name="connsiteY3" fmla="*/ 165527 h 464564"/>
              <a:gd name="connsiteX4" fmla="*/ 17948 w 219944"/>
              <a:gd name="connsiteY4" fmla="*/ 192133 h 464564"/>
              <a:gd name="connsiteX5" fmla="*/ 453 w 219944"/>
              <a:gd name="connsiteY5" fmla="*/ 250524 h 464564"/>
              <a:gd name="connsiteX6" fmla="*/ 37825 w 219944"/>
              <a:gd name="connsiteY6" fmla="*/ 317395 h 464564"/>
              <a:gd name="connsiteX7" fmla="*/ 105838 w 219944"/>
              <a:gd name="connsiteY7" fmla="*/ 332510 h 464564"/>
              <a:gd name="connsiteX8" fmla="*/ 173851 w 219944"/>
              <a:gd name="connsiteY8" fmla="*/ 370295 h 464564"/>
              <a:gd name="connsiteX9" fmla="*/ 204079 w 219944"/>
              <a:gd name="connsiteY9" fmla="*/ 377852 h 464564"/>
              <a:gd name="connsiteX10" fmla="*/ 219194 w 219944"/>
              <a:gd name="connsiteY10" fmla="*/ 423194 h 464564"/>
              <a:gd name="connsiteX11" fmla="*/ 181408 w 219944"/>
              <a:gd name="connsiteY11" fmla="*/ 438308 h 464564"/>
              <a:gd name="connsiteX12" fmla="*/ 22711 w 219944"/>
              <a:gd name="connsiteY12" fmla="*/ 460979 h 464564"/>
              <a:gd name="connsiteX0" fmla="*/ 30268 w 219944"/>
              <a:gd name="connsiteY0" fmla="*/ 0 h 663385"/>
              <a:gd name="connsiteX1" fmla="*/ 129966 w 219944"/>
              <a:gd name="connsiteY1" fmla="*/ 27433 h 663385"/>
              <a:gd name="connsiteX2" fmla="*/ 173851 w 219944"/>
              <a:gd name="connsiteY2" fmla="*/ 90685 h 663385"/>
              <a:gd name="connsiteX3" fmla="*/ 138447 w 219944"/>
              <a:gd name="connsiteY3" fmla="*/ 165527 h 663385"/>
              <a:gd name="connsiteX4" fmla="*/ 17948 w 219944"/>
              <a:gd name="connsiteY4" fmla="*/ 192133 h 663385"/>
              <a:gd name="connsiteX5" fmla="*/ 453 w 219944"/>
              <a:gd name="connsiteY5" fmla="*/ 250524 h 663385"/>
              <a:gd name="connsiteX6" fmla="*/ 37825 w 219944"/>
              <a:gd name="connsiteY6" fmla="*/ 317395 h 663385"/>
              <a:gd name="connsiteX7" fmla="*/ 105838 w 219944"/>
              <a:gd name="connsiteY7" fmla="*/ 332510 h 663385"/>
              <a:gd name="connsiteX8" fmla="*/ 173851 w 219944"/>
              <a:gd name="connsiteY8" fmla="*/ 370295 h 663385"/>
              <a:gd name="connsiteX9" fmla="*/ 204079 w 219944"/>
              <a:gd name="connsiteY9" fmla="*/ 377852 h 663385"/>
              <a:gd name="connsiteX10" fmla="*/ 219194 w 219944"/>
              <a:gd name="connsiteY10" fmla="*/ 423194 h 663385"/>
              <a:gd name="connsiteX11" fmla="*/ 181408 w 219944"/>
              <a:gd name="connsiteY11" fmla="*/ 438308 h 663385"/>
              <a:gd name="connsiteX12" fmla="*/ 29854 w 219944"/>
              <a:gd name="connsiteY12" fmla="*/ 663385 h 663385"/>
              <a:gd name="connsiteX0" fmla="*/ 39271 w 228947"/>
              <a:gd name="connsiteY0" fmla="*/ 0 h 663385"/>
              <a:gd name="connsiteX1" fmla="*/ 138969 w 228947"/>
              <a:gd name="connsiteY1" fmla="*/ 27433 h 663385"/>
              <a:gd name="connsiteX2" fmla="*/ 182854 w 228947"/>
              <a:gd name="connsiteY2" fmla="*/ 90685 h 663385"/>
              <a:gd name="connsiteX3" fmla="*/ 147450 w 228947"/>
              <a:gd name="connsiteY3" fmla="*/ 165527 h 663385"/>
              <a:gd name="connsiteX4" fmla="*/ 26951 w 228947"/>
              <a:gd name="connsiteY4" fmla="*/ 192133 h 663385"/>
              <a:gd name="connsiteX5" fmla="*/ 9456 w 228947"/>
              <a:gd name="connsiteY5" fmla="*/ 250524 h 663385"/>
              <a:gd name="connsiteX6" fmla="*/ 46828 w 228947"/>
              <a:gd name="connsiteY6" fmla="*/ 317395 h 663385"/>
              <a:gd name="connsiteX7" fmla="*/ 114841 w 228947"/>
              <a:gd name="connsiteY7" fmla="*/ 332510 h 663385"/>
              <a:gd name="connsiteX8" fmla="*/ 182854 w 228947"/>
              <a:gd name="connsiteY8" fmla="*/ 370295 h 663385"/>
              <a:gd name="connsiteX9" fmla="*/ 213082 w 228947"/>
              <a:gd name="connsiteY9" fmla="*/ 377852 h 663385"/>
              <a:gd name="connsiteX10" fmla="*/ 228197 w 228947"/>
              <a:gd name="connsiteY10" fmla="*/ 423194 h 663385"/>
              <a:gd name="connsiteX11" fmla="*/ 190411 w 228947"/>
              <a:gd name="connsiteY11" fmla="*/ 438308 h 663385"/>
              <a:gd name="connsiteX12" fmla="*/ 38857 w 228947"/>
              <a:gd name="connsiteY12" fmla="*/ 663385 h 663385"/>
              <a:gd name="connsiteX0" fmla="*/ 96656 w 299271"/>
              <a:gd name="connsiteY0" fmla="*/ 0 h 663385"/>
              <a:gd name="connsiteX1" fmla="*/ 196354 w 299271"/>
              <a:gd name="connsiteY1" fmla="*/ 27433 h 663385"/>
              <a:gd name="connsiteX2" fmla="*/ 240239 w 299271"/>
              <a:gd name="connsiteY2" fmla="*/ 90685 h 663385"/>
              <a:gd name="connsiteX3" fmla="*/ 204835 w 299271"/>
              <a:gd name="connsiteY3" fmla="*/ 165527 h 663385"/>
              <a:gd name="connsiteX4" fmla="*/ 84336 w 299271"/>
              <a:gd name="connsiteY4" fmla="*/ 192133 h 663385"/>
              <a:gd name="connsiteX5" fmla="*/ 66841 w 299271"/>
              <a:gd name="connsiteY5" fmla="*/ 250524 h 663385"/>
              <a:gd name="connsiteX6" fmla="*/ 104213 w 299271"/>
              <a:gd name="connsiteY6" fmla="*/ 317395 h 663385"/>
              <a:gd name="connsiteX7" fmla="*/ 172226 w 299271"/>
              <a:gd name="connsiteY7" fmla="*/ 332510 h 663385"/>
              <a:gd name="connsiteX8" fmla="*/ 240239 w 299271"/>
              <a:gd name="connsiteY8" fmla="*/ 370295 h 663385"/>
              <a:gd name="connsiteX9" fmla="*/ 270467 w 299271"/>
              <a:gd name="connsiteY9" fmla="*/ 377852 h 663385"/>
              <a:gd name="connsiteX10" fmla="*/ 285582 w 299271"/>
              <a:gd name="connsiteY10" fmla="*/ 423194 h 663385"/>
              <a:gd name="connsiteX11" fmla="*/ 59678 w 299271"/>
              <a:gd name="connsiteY11" fmla="*/ 493077 h 663385"/>
              <a:gd name="connsiteX12" fmla="*/ 96242 w 299271"/>
              <a:gd name="connsiteY12" fmla="*/ 663385 h 663385"/>
              <a:gd name="connsiteX0" fmla="*/ 96656 w 270750"/>
              <a:gd name="connsiteY0" fmla="*/ 0 h 663385"/>
              <a:gd name="connsiteX1" fmla="*/ 196354 w 270750"/>
              <a:gd name="connsiteY1" fmla="*/ 27433 h 663385"/>
              <a:gd name="connsiteX2" fmla="*/ 240239 w 270750"/>
              <a:gd name="connsiteY2" fmla="*/ 90685 h 663385"/>
              <a:gd name="connsiteX3" fmla="*/ 204835 w 270750"/>
              <a:gd name="connsiteY3" fmla="*/ 165527 h 663385"/>
              <a:gd name="connsiteX4" fmla="*/ 84336 w 270750"/>
              <a:gd name="connsiteY4" fmla="*/ 192133 h 663385"/>
              <a:gd name="connsiteX5" fmla="*/ 66841 w 270750"/>
              <a:gd name="connsiteY5" fmla="*/ 250524 h 663385"/>
              <a:gd name="connsiteX6" fmla="*/ 104213 w 270750"/>
              <a:gd name="connsiteY6" fmla="*/ 317395 h 663385"/>
              <a:gd name="connsiteX7" fmla="*/ 172226 w 270750"/>
              <a:gd name="connsiteY7" fmla="*/ 332510 h 663385"/>
              <a:gd name="connsiteX8" fmla="*/ 240239 w 270750"/>
              <a:gd name="connsiteY8" fmla="*/ 370295 h 663385"/>
              <a:gd name="connsiteX9" fmla="*/ 270467 w 270750"/>
              <a:gd name="connsiteY9" fmla="*/ 377852 h 663385"/>
              <a:gd name="connsiteX10" fmla="*/ 221288 w 270750"/>
              <a:gd name="connsiteY10" fmla="*/ 463676 h 663385"/>
              <a:gd name="connsiteX11" fmla="*/ 59678 w 270750"/>
              <a:gd name="connsiteY11" fmla="*/ 493077 h 663385"/>
              <a:gd name="connsiteX12" fmla="*/ 96242 w 270750"/>
              <a:gd name="connsiteY12" fmla="*/ 663385 h 663385"/>
              <a:gd name="connsiteX0" fmla="*/ 96656 w 245777"/>
              <a:gd name="connsiteY0" fmla="*/ 0 h 663385"/>
              <a:gd name="connsiteX1" fmla="*/ 196354 w 245777"/>
              <a:gd name="connsiteY1" fmla="*/ 27433 h 663385"/>
              <a:gd name="connsiteX2" fmla="*/ 240239 w 245777"/>
              <a:gd name="connsiteY2" fmla="*/ 90685 h 663385"/>
              <a:gd name="connsiteX3" fmla="*/ 204835 w 245777"/>
              <a:gd name="connsiteY3" fmla="*/ 165527 h 663385"/>
              <a:gd name="connsiteX4" fmla="*/ 84336 w 245777"/>
              <a:gd name="connsiteY4" fmla="*/ 192133 h 663385"/>
              <a:gd name="connsiteX5" fmla="*/ 66841 w 245777"/>
              <a:gd name="connsiteY5" fmla="*/ 250524 h 663385"/>
              <a:gd name="connsiteX6" fmla="*/ 104213 w 245777"/>
              <a:gd name="connsiteY6" fmla="*/ 317395 h 663385"/>
              <a:gd name="connsiteX7" fmla="*/ 172226 w 245777"/>
              <a:gd name="connsiteY7" fmla="*/ 332510 h 663385"/>
              <a:gd name="connsiteX8" fmla="*/ 240239 w 245777"/>
              <a:gd name="connsiteY8" fmla="*/ 370295 h 663385"/>
              <a:gd name="connsiteX9" fmla="*/ 221288 w 245777"/>
              <a:gd name="connsiteY9" fmla="*/ 463676 h 663385"/>
              <a:gd name="connsiteX10" fmla="*/ 59678 w 245777"/>
              <a:gd name="connsiteY10" fmla="*/ 493077 h 663385"/>
              <a:gd name="connsiteX11" fmla="*/ 96242 w 245777"/>
              <a:gd name="connsiteY11" fmla="*/ 663385 h 663385"/>
              <a:gd name="connsiteX0" fmla="*/ 98718 w 247839"/>
              <a:gd name="connsiteY0" fmla="*/ 0 h 641954"/>
              <a:gd name="connsiteX1" fmla="*/ 198416 w 247839"/>
              <a:gd name="connsiteY1" fmla="*/ 27433 h 641954"/>
              <a:gd name="connsiteX2" fmla="*/ 242301 w 247839"/>
              <a:gd name="connsiteY2" fmla="*/ 90685 h 641954"/>
              <a:gd name="connsiteX3" fmla="*/ 206897 w 247839"/>
              <a:gd name="connsiteY3" fmla="*/ 165527 h 641954"/>
              <a:gd name="connsiteX4" fmla="*/ 86398 w 247839"/>
              <a:gd name="connsiteY4" fmla="*/ 192133 h 641954"/>
              <a:gd name="connsiteX5" fmla="*/ 68903 w 247839"/>
              <a:gd name="connsiteY5" fmla="*/ 250524 h 641954"/>
              <a:gd name="connsiteX6" fmla="*/ 106275 w 247839"/>
              <a:gd name="connsiteY6" fmla="*/ 317395 h 641954"/>
              <a:gd name="connsiteX7" fmla="*/ 174288 w 247839"/>
              <a:gd name="connsiteY7" fmla="*/ 332510 h 641954"/>
              <a:gd name="connsiteX8" fmla="*/ 242301 w 247839"/>
              <a:gd name="connsiteY8" fmla="*/ 370295 h 641954"/>
              <a:gd name="connsiteX9" fmla="*/ 223350 w 247839"/>
              <a:gd name="connsiteY9" fmla="*/ 463676 h 641954"/>
              <a:gd name="connsiteX10" fmla="*/ 61740 w 247839"/>
              <a:gd name="connsiteY10" fmla="*/ 493077 h 641954"/>
              <a:gd name="connsiteX11" fmla="*/ 93541 w 247839"/>
              <a:gd name="connsiteY11" fmla="*/ 641954 h 641954"/>
              <a:gd name="connsiteX0" fmla="*/ 98718 w 247839"/>
              <a:gd name="connsiteY0" fmla="*/ 0 h 641954"/>
              <a:gd name="connsiteX1" fmla="*/ 198416 w 247839"/>
              <a:gd name="connsiteY1" fmla="*/ 27433 h 641954"/>
              <a:gd name="connsiteX2" fmla="*/ 242301 w 247839"/>
              <a:gd name="connsiteY2" fmla="*/ 90685 h 641954"/>
              <a:gd name="connsiteX3" fmla="*/ 206897 w 247839"/>
              <a:gd name="connsiteY3" fmla="*/ 165527 h 641954"/>
              <a:gd name="connsiteX4" fmla="*/ 68903 w 247839"/>
              <a:gd name="connsiteY4" fmla="*/ 250524 h 641954"/>
              <a:gd name="connsiteX5" fmla="*/ 106275 w 247839"/>
              <a:gd name="connsiteY5" fmla="*/ 317395 h 641954"/>
              <a:gd name="connsiteX6" fmla="*/ 174288 w 247839"/>
              <a:gd name="connsiteY6" fmla="*/ 332510 h 641954"/>
              <a:gd name="connsiteX7" fmla="*/ 242301 w 247839"/>
              <a:gd name="connsiteY7" fmla="*/ 370295 h 641954"/>
              <a:gd name="connsiteX8" fmla="*/ 223350 w 247839"/>
              <a:gd name="connsiteY8" fmla="*/ 463676 h 641954"/>
              <a:gd name="connsiteX9" fmla="*/ 61740 w 247839"/>
              <a:gd name="connsiteY9" fmla="*/ 493077 h 641954"/>
              <a:gd name="connsiteX10" fmla="*/ 93541 w 247839"/>
              <a:gd name="connsiteY10" fmla="*/ 641954 h 641954"/>
              <a:gd name="connsiteX0" fmla="*/ 98718 w 247839"/>
              <a:gd name="connsiteY0" fmla="*/ 0 h 641954"/>
              <a:gd name="connsiteX1" fmla="*/ 198416 w 247839"/>
              <a:gd name="connsiteY1" fmla="*/ 27433 h 641954"/>
              <a:gd name="connsiteX2" fmla="*/ 242301 w 247839"/>
              <a:gd name="connsiteY2" fmla="*/ 90685 h 641954"/>
              <a:gd name="connsiteX3" fmla="*/ 206897 w 247839"/>
              <a:gd name="connsiteY3" fmla="*/ 165527 h 641954"/>
              <a:gd name="connsiteX4" fmla="*/ 49853 w 247839"/>
              <a:gd name="connsiteY4" fmla="*/ 231474 h 641954"/>
              <a:gd name="connsiteX5" fmla="*/ 106275 w 247839"/>
              <a:gd name="connsiteY5" fmla="*/ 317395 h 641954"/>
              <a:gd name="connsiteX6" fmla="*/ 174288 w 247839"/>
              <a:gd name="connsiteY6" fmla="*/ 332510 h 641954"/>
              <a:gd name="connsiteX7" fmla="*/ 242301 w 247839"/>
              <a:gd name="connsiteY7" fmla="*/ 370295 h 641954"/>
              <a:gd name="connsiteX8" fmla="*/ 223350 w 247839"/>
              <a:gd name="connsiteY8" fmla="*/ 463676 h 641954"/>
              <a:gd name="connsiteX9" fmla="*/ 61740 w 247839"/>
              <a:gd name="connsiteY9" fmla="*/ 493077 h 641954"/>
              <a:gd name="connsiteX10" fmla="*/ 93541 w 247839"/>
              <a:gd name="connsiteY10" fmla="*/ 641954 h 641954"/>
              <a:gd name="connsiteX0" fmla="*/ 98718 w 247839"/>
              <a:gd name="connsiteY0" fmla="*/ 0 h 641954"/>
              <a:gd name="connsiteX1" fmla="*/ 198416 w 247839"/>
              <a:gd name="connsiteY1" fmla="*/ 27433 h 641954"/>
              <a:gd name="connsiteX2" fmla="*/ 242301 w 247839"/>
              <a:gd name="connsiteY2" fmla="*/ 90685 h 641954"/>
              <a:gd name="connsiteX3" fmla="*/ 206897 w 247839"/>
              <a:gd name="connsiteY3" fmla="*/ 165527 h 641954"/>
              <a:gd name="connsiteX4" fmla="*/ 49853 w 247839"/>
              <a:gd name="connsiteY4" fmla="*/ 231474 h 641954"/>
              <a:gd name="connsiteX5" fmla="*/ 87225 w 247839"/>
              <a:gd name="connsiteY5" fmla="*/ 324539 h 641954"/>
              <a:gd name="connsiteX6" fmla="*/ 174288 w 247839"/>
              <a:gd name="connsiteY6" fmla="*/ 332510 h 641954"/>
              <a:gd name="connsiteX7" fmla="*/ 242301 w 247839"/>
              <a:gd name="connsiteY7" fmla="*/ 370295 h 641954"/>
              <a:gd name="connsiteX8" fmla="*/ 223350 w 247839"/>
              <a:gd name="connsiteY8" fmla="*/ 463676 h 641954"/>
              <a:gd name="connsiteX9" fmla="*/ 61740 w 247839"/>
              <a:gd name="connsiteY9" fmla="*/ 493077 h 641954"/>
              <a:gd name="connsiteX10" fmla="*/ 93541 w 247839"/>
              <a:gd name="connsiteY10" fmla="*/ 641954 h 641954"/>
              <a:gd name="connsiteX0" fmla="*/ 61922 w 211043"/>
              <a:gd name="connsiteY0" fmla="*/ 0 h 641954"/>
              <a:gd name="connsiteX1" fmla="*/ 161620 w 211043"/>
              <a:gd name="connsiteY1" fmla="*/ 27433 h 641954"/>
              <a:gd name="connsiteX2" fmla="*/ 205505 w 211043"/>
              <a:gd name="connsiteY2" fmla="*/ 90685 h 641954"/>
              <a:gd name="connsiteX3" fmla="*/ 170101 w 211043"/>
              <a:gd name="connsiteY3" fmla="*/ 165527 h 641954"/>
              <a:gd name="connsiteX4" fmla="*/ 13057 w 211043"/>
              <a:gd name="connsiteY4" fmla="*/ 231474 h 641954"/>
              <a:gd name="connsiteX5" fmla="*/ 50429 w 211043"/>
              <a:gd name="connsiteY5" fmla="*/ 324539 h 641954"/>
              <a:gd name="connsiteX6" fmla="*/ 137492 w 211043"/>
              <a:gd name="connsiteY6" fmla="*/ 332510 h 641954"/>
              <a:gd name="connsiteX7" fmla="*/ 205505 w 211043"/>
              <a:gd name="connsiteY7" fmla="*/ 370295 h 641954"/>
              <a:gd name="connsiteX8" fmla="*/ 186554 w 211043"/>
              <a:gd name="connsiteY8" fmla="*/ 463676 h 641954"/>
              <a:gd name="connsiteX9" fmla="*/ 24944 w 211043"/>
              <a:gd name="connsiteY9" fmla="*/ 493077 h 641954"/>
              <a:gd name="connsiteX10" fmla="*/ 3634 w 211043"/>
              <a:gd name="connsiteY10" fmla="*/ 600331 h 641954"/>
              <a:gd name="connsiteX11" fmla="*/ 56745 w 211043"/>
              <a:gd name="connsiteY11" fmla="*/ 641954 h 641954"/>
              <a:gd name="connsiteX0" fmla="*/ 63135 w 212256"/>
              <a:gd name="connsiteY0" fmla="*/ 0 h 641954"/>
              <a:gd name="connsiteX1" fmla="*/ 162833 w 212256"/>
              <a:gd name="connsiteY1" fmla="*/ 27433 h 641954"/>
              <a:gd name="connsiteX2" fmla="*/ 206718 w 212256"/>
              <a:gd name="connsiteY2" fmla="*/ 90685 h 641954"/>
              <a:gd name="connsiteX3" fmla="*/ 171314 w 212256"/>
              <a:gd name="connsiteY3" fmla="*/ 165527 h 641954"/>
              <a:gd name="connsiteX4" fmla="*/ 14270 w 212256"/>
              <a:gd name="connsiteY4" fmla="*/ 231474 h 641954"/>
              <a:gd name="connsiteX5" fmla="*/ 51642 w 212256"/>
              <a:gd name="connsiteY5" fmla="*/ 324539 h 641954"/>
              <a:gd name="connsiteX6" fmla="*/ 138705 w 212256"/>
              <a:gd name="connsiteY6" fmla="*/ 332510 h 641954"/>
              <a:gd name="connsiteX7" fmla="*/ 206718 w 212256"/>
              <a:gd name="connsiteY7" fmla="*/ 370295 h 641954"/>
              <a:gd name="connsiteX8" fmla="*/ 187767 w 212256"/>
              <a:gd name="connsiteY8" fmla="*/ 463676 h 641954"/>
              <a:gd name="connsiteX9" fmla="*/ 26157 w 212256"/>
              <a:gd name="connsiteY9" fmla="*/ 493077 h 641954"/>
              <a:gd name="connsiteX10" fmla="*/ 4847 w 212256"/>
              <a:gd name="connsiteY10" fmla="*/ 519369 h 641954"/>
              <a:gd name="connsiteX11" fmla="*/ 4847 w 212256"/>
              <a:gd name="connsiteY11" fmla="*/ 600331 h 641954"/>
              <a:gd name="connsiteX12" fmla="*/ 57958 w 212256"/>
              <a:gd name="connsiteY12" fmla="*/ 641954 h 641954"/>
              <a:gd name="connsiteX0" fmla="*/ 63135 w 212256"/>
              <a:gd name="connsiteY0" fmla="*/ 0 h 815786"/>
              <a:gd name="connsiteX1" fmla="*/ 162833 w 212256"/>
              <a:gd name="connsiteY1" fmla="*/ 27433 h 815786"/>
              <a:gd name="connsiteX2" fmla="*/ 206718 w 212256"/>
              <a:gd name="connsiteY2" fmla="*/ 90685 h 815786"/>
              <a:gd name="connsiteX3" fmla="*/ 171314 w 212256"/>
              <a:gd name="connsiteY3" fmla="*/ 165527 h 815786"/>
              <a:gd name="connsiteX4" fmla="*/ 14270 w 212256"/>
              <a:gd name="connsiteY4" fmla="*/ 231474 h 815786"/>
              <a:gd name="connsiteX5" fmla="*/ 51642 w 212256"/>
              <a:gd name="connsiteY5" fmla="*/ 324539 h 815786"/>
              <a:gd name="connsiteX6" fmla="*/ 138705 w 212256"/>
              <a:gd name="connsiteY6" fmla="*/ 332510 h 815786"/>
              <a:gd name="connsiteX7" fmla="*/ 206718 w 212256"/>
              <a:gd name="connsiteY7" fmla="*/ 370295 h 815786"/>
              <a:gd name="connsiteX8" fmla="*/ 187767 w 212256"/>
              <a:gd name="connsiteY8" fmla="*/ 463676 h 815786"/>
              <a:gd name="connsiteX9" fmla="*/ 26157 w 212256"/>
              <a:gd name="connsiteY9" fmla="*/ 493077 h 815786"/>
              <a:gd name="connsiteX10" fmla="*/ 4847 w 212256"/>
              <a:gd name="connsiteY10" fmla="*/ 519369 h 815786"/>
              <a:gd name="connsiteX11" fmla="*/ 4847 w 212256"/>
              <a:gd name="connsiteY11" fmla="*/ 600331 h 815786"/>
              <a:gd name="connsiteX12" fmla="*/ 81771 w 212256"/>
              <a:gd name="connsiteY12" fmla="*/ 815786 h 815786"/>
              <a:gd name="connsiteX0" fmla="*/ 58340 w 207461"/>
              <a:gd name="connsiteY0" fmla="*/ 0 h 815786"/>
              <a:gd name="connsiteX1" fmla="*/ 158038 w 207461"/>
              <a:gd name="connsiteY1" fmla="*/ 27433 h 815786"/>
              <a:gd name="connsiteX2" fmla="*/ 201923 w 207461"/>
              <a:gd name="connsiteY2" fmla="*/ 90685 h 815786"/>
              <a:gd name="connsiteX3" fmla="*/ 166519 w 207461"/>
              <a:gd name="connsiteY3" fmla="*/ 165527 h 815786"/>
              <a:gd name="connsiteX4" fmla="*/ 9475 w 207461"/>
              <a:gd name="connsiteY4" fmla="*/ 231474 h 815786"/>
              <a:gd name="connsiteX5" fmla="*/ 46847 w 207461"/>
              <a:gd name="connsiteY5" fmla="*/ 324539 h 815786"/>
              <a:gd name="connsiteX6" fmla="*/ 133910 w 207461"/>
              <a:gd name="connsiteY6" fmla="*/ 332510 h 815786"/>
              <a:gd name="connsiteX7" fmla="*/ 201923 w 207461"/>
              <a:gd name="connsiteY7" fmla="*/ 370295 h 815786"/>
              <a:gd name="connsiteX8" fmla="*/ 182972 w 207461"/>
              <a:gd name="connsiteY8" fmla="*/ 463676 h 815786"/>
              <a:gd name="connsiteX9" fmla="*/ 21362 w 207461"/>
              <a:gd name="connsiteY9" fmla="*/ 493077 h 815786"/>
              <a:gd name="connsiteX10" fmla="*/ 52 w 207461"/>
              <a:gd name="connsiteY10" fmla="*/ 519369 h 815786"/>
              <a:gd name="connsiteX11" fmla="*/ 185789 w 207461"/>
              <a:gd name="connsiteY11" fmla="*/ 674150 h 815786"/>
              <a:gd name="connsiteX12" fmla="*/ 76976 w 207461"/>
              <a:gd name="connsiteY12" fmla="*/ 815786 h 815786"/>
              <a:gd name="connsiteX0" fmla="*/ 79765 w 228886"/>
              <a:gd name="connsiteY0" fmla="*/ 0 h 815786"/>
              <a:gd name="connsiteX1" fmla="*/ 179463 w 228886"/>
              <a:gd name="connsiteY1" fmla="*/ 27433 h 815786"/>
              <a:gd name="connsiteX2" fmla="*/ 223348 w 228886"/>
              <a:gd name="connsiteY2" fmla="*/ 90685 h 815786"/>
              <a:gd name="connsiteX3" fmla="*/ 187944 w 228886"/>
              <a:gd name="connsiteY3" fmla="*/ 165527 h 815786"/>
              <a:gd name="connsiteX4" fmla="*/ 30900 w 228886"/>
              <a:gd name="connsiteY4" fmla="*/ 231474 h 815786"/>
              <a:gd name="connsiteX5" fmla="*/ 68272 w 228886"/>
              <a:gd name="connsiteY5" fmla="*/ 324539 h 815786"/>
              <a:gd name="connsiteX6" fmla="*/ 155335 w 228886"/>
              <a:gd name="connsiteY6" fmla="*/ 332510 h 815786"/>
              <a:gd name="connsiteX7" fmla="*/ 223348 w 228886"/>
              <a:gd name="connsiteY7" fmla="*/ 370295 h 815786"/>
              <a:gd name="connsiteX8" fmla="*/ 204397 w 228886"/>
              <a:gd name="connsiteY8" fmla="*/ 463676 h 815786"/>
              <a:gd name="connsiteX9" fmla="*/ 42787 w 228886"/>
              <a:gd name="connsiteY9" fmla="*/ 493077 h 815786"/>
              <a:gd name="connsiteX10" fmla="*/ 46 w 228886"/>
              <a:gd name="connsiteY10" fmla="*/ 612238 h 815786"/>
              <a:gd name="connsiteX11" fmla="*/ 207214 w 228886"/>
              <a:gd name="connsiteY11" fmla="*/ 674150 h 815786"/>
              <a:gd name="connsiteX12" fmla="*/ 98401 w 228886"/>
              <a:gd name="connsiteY12" fmla="*/ 815786 h 815786"/>
              <a:gd name="connsiteX0" fmla="*/ 84257 w 234915"/>
              <a:gd name="connsiteY0" fmla="*/ 0 h 815786"/>
              <a:gd name="connsiteX1" fmla="*/ 183955 w 234915"/>
              <a:gd name="connsiteY1" fmla="*/ 27433 h 815786"/>
              <a:gd name="connsiteX2" fmla="*/ 227840 w 234915"/>
              <a:gd name="connsiteY2" fmla="*/ 90685 h 815786"/>
              <a:gd name="connsiteX3" fmla="*/ 192436 w 234915"/>
              <a:gd name="connsiteY3" fmla="*/ 165527 h 815786"/>
              <a:gd name="connsiteX4" fmla="*/ 35392 w 234915"/>
              <a:gd name="connsiteY4" fmla="*/ 231474 h 815786"/>
              <a:gd name="connsiteX5" fmla="*/ 72764 w 234915"/>
              <a:gd name="connsiteY5" fmla="*/ 324539 h 815786"/>
              <a:gd name="connsiteX6" fmla="*/ 159827 w 234915"/>
              <a:gd name="connsiteY6" fmla="*/ 332510 h 815786"/>
              <a:gd name="connsiteX7" fmla="*/ 227840 w 234915"/>
              <a:gd name="connsiteY7" fmla="*/ 370295 h 815786"/>
              <a:gd name="connsiteX8" fmla="*/ 208889 w 234915"/>
              <a:gd name="connsiteY8" fmla="*/ 463676 h 815786"/>
              <a:gd name="connsiteX9" fmla="*/ 16322 w 234915"/>
              <a:gd name="connsiteY9" fmla="*/ 504983 h 815786"/>
              <a:gd name="connsiteX10" fmla="*/ 4538 w 234915"/>
              <a:gd name="connsiteY10" fmla="*/ 612238 h 815786"/>
              <a:gd name="connsiteX11" fmla="*/ 211706 w 234915"/>
              <a:gd name="connsiteY11" fmla="*/ 674150 h 815786"/>
              <a:gd name="connsiteX12" fmla="*/ 102893 w 234915"/>
              <a:gd name="connsiteY12" fmla="*/ 815786 h 815786"/>
              <a:gd name="connsiteX0" fmla="*/ 79678 w 230336"/>
              <a:gd name="connsiteY0" fmla="*/ 0 h 815786"/>
              <a:gd name="connsiteX1" fmla="*/ 179376 w 230336"/>
              <a:gd name="connsiteY1" fmla="*/ 27433 h 815786"/>
              <a:gd name="connsiteX2" fmla="*/ 223261 w 230336"/>
              <a:gd name="connsiteY2" fmla="*/ 90685 h 815786"/>
              <a:gd name="connsiteX3" fmla="*/ 187857 w 230336"/>
              <a:gd name="connsiteY3" fmla="*/ 165527 h 815786"/>
              <a:gd name="connsiteX4" fmla="*/ 30813 w 230336"/>
              <a:gd name="connsiteY4" fmla="*/ 231474 h 815786"/>
              <a:gd name="connsiteX5" fmla="*/ 68185 w 230336"/>
              <a:gd name="connsiteY5" fmla="*/ 324539 h 815786"/>
              <a:gd name="connsiteX6" fmla="*/ 155248 w 230336"/>
              <a:gd name="connsiteY6" fmla="*/ 332510 h 815786"/>
              <a:gd name="connsiteX7" fmla="*/ 223261 w 230336"/>
              <a:gd name="connsiteY7" fmla="*/ 370295 h 815786"/>
              <a:gd name="connsiteX8" fmla="*/ 204310 w 230336"/>
              <a:gd name="connsiteY8" fmla="*/ 463676 h 815786"/>
              <a:gd name="connsiteX9" fmla="*/ 11743 w 230336"/>
              <a:gd name="connsiteY9" fmla="*/ 504983 h 815786"/>
              <a:gd name="connsiteX10" fmla="*/ 16628 w 230336"/>
              <a:gd name="connsiteY10" fmla="*/ 645575 h 815786"/>
              <a:gd name="connsiteX11" fmla="*/ 207127 w 230336"/>
              <a:gd name="connsiteY11" fmla="*/ 674150 h 815786"/>
              <a:gd name="connsiteX12" fmla="*/ 98314 w 230336"/>
              <a:gd name="connsiteY12" fmla="*/ 815786 h 815786"/>
              <a:gd name="connsiteX0" fmla="*/ 79678 w 230336"/>
              <a:gd name="connsiteY0" fmla="*/ 0 h 815786"/>
              <a:gd name="connsiteX1" fmla="*/ 179376 w 230336"/>
              <a:gd name="connsiteY1" fmla="*/ 27433 h 815786"/>
              <a:gd name="connsiteX2" fmla="*/ 223261 w 230336"/>
              <a:gd name="connsiteY2" fmla="*/ 90685 h 815786"/>
              <a:gd name="connsiteX3" fmla="*/ 187857 w 230336"/>
              <a:gd name="connsiteY3" fmla="*/ 165527 h 815786"/>
              <a:gd name="connsiteX4" fmla="*/ 30813 w 230336"/>
              <a:gd name="connsiteY4" fmla="*/ 231474 h 815786"/>
              <a:gd name="connsiteX5" fmla="*/ 68185 w 230336"/>
              <a:gd name="connsiteY5" fmla="*/ 324539 h 815786"/>
              <a:gd name="connsiteX6" fmla="*/ 155248 w 230336"/>
              <a:gd name="connsiteY6" fmla="*/ 332510 h 815786"/>
              <a:gd name="connsiteX7" fmla="*/ 223261 w 230336"/>
              <a:gd name="connsiteY7" fmla="*/ 370295 h 815786"/>
              <a:gd name="connsiteX8" fmla="*/ 204310 w 230336"/>
              <a:gd name="connsiteY8" fmla="*/ 463676 h 815786"/>
              <a:gd name="connsiteX9" fmla="*/ 11743 w 230336"/>
              <a:gd name="connsiteY9" fmla="*/ 504983 h 815786"/>
              <a:gd name="connsiteX10" fmla="*/ 16628 w 230336"/>
              <a:gd name="connsiteY10" fmla="*/ 645575 h 815786"/>
              <a:gd name="connsiteX11" fmla="*/ 207127 w 230336"/>
              <a:gd name="connsiteY11" fmla="*/ 674150 h 815786"/>
              <a:gd name="connsiteX12" fmla="*/ 98314 w 230336"/>
              <a:gd name="connsiteY12" fmla="*/ 815786 h 815786"/>
              <a:gd name="connsiteX0" fmla="*/ 91625 w 242283"/>
              <a:gd name="connsiteY0" fmla="*/ 0 h 815786"/>
              <a:gd name="connsiteX1" fmla="*/ 191323 w 242283"/>
              <a:gd name="connsiteY1" fmla="*/ 27433 h 815786"/>
              <a:gd name="connsiteX2" fmla="*/ 235208 w 242283"/>
              <a:gd name="connsiteY2" fmla="*/ 90685 h 815786"/>
              <a:gd name="connsiteX3" fmla="*/ 199804 w 242283"/>
              <a:gd name="connsiteY3" fmla="*/ 165527 h 815786"/>
              <a:gd name="connsiteX4" fmla="*/ 42760 w 242283"/>
              <a:gd name="connsiteY4" fmla="*/ 231474 h 815786"/>
              <a:gd name="connsiteX5" fmla="*/ 80132 w 242283"/>
              <a:gd name="connsiteY5" fmla="*/ 324539 h 815786"/>
              <a:gd name="connsiteX6" fmla="*/ 167195 w 242283"/>
              <a:gd name="connsiteY6" fmla="*/ 332510 h 815786"/>
              <a:gd name="connsiteX7" fmla="*/ 235208 w 242283"/>
              <a:gd name="connsiteY7" fmla="*/ 370295 h 815786"/>
              <a:gd name="connsiteX8" fmla="*/ 216257 w 242283"/>
              <a:gd name="connsiteY8" fmla="*/ 463676 h 815786"/>
              <a:gd name="connsiteX9" fmla="*/ 23690 w 242283"/>
              <a:gd name="connsiteY9" fmla="*/ 504983 h 815786"/>
              <a:gd name="connsiteX10" fmla="*/ 0 w 242283"/>
              <a:gd name="connsiteY10" fmla="*/ 645575 h 815786"/>
              <a:gd name="connsiteX11" fmla="*/ 219074 w 242283"/>
              <a:gd name="connsiteY11" fmla="*/ 674150 h 815786"/>
              <a:gd name="connsiteX12" fmla="*/ 110261 w 242283"/>
              <a:gd name="connsiteY12" fmla="*/ 815786 h 815786"/>
              <a:gd name="connsiteX0" fmla="*/ 91625 w 242283"/>
              <a:gd name="connsiteY0" fmla="*/ 0 h 815786"/>
              <a:gd name="connsiteX1" fmla="*/ 191323 w 242283"/>
              <a:gd name="connsiteY1" fmla="*/ 27433 h 815786"/>
              <a:gd name="connsiteX2" fmla="*/ 235208 w 242283"/>
              <a:gd name="connsiteY2" fmla="*/ 90685 h 815786"/>
              <a:gd name="connsiteX3" fmla="*/ 199804 w 242283"/>
              <a:gd name="connsiteY3" fmla="*/ 165527 h 815786"/>
              <a:gd name="connsiteX4" fmla="*/ 42760 w 242283"/>
              <a:gd name="connsiteY4" fmla="*/ 231474 h 815786"/>
              <a:gd name="connsiteX5" fmla="*/ 80132 w 242283"/>
              <a:gd name="connsiteY5" fmla="*/ 324539 h 815786"/>
              <a:gd name="connsiteX6" fmla="*/ 167195 w 242283"/>
              <a:gd name="connsiteY6" fmla="*/ 332510 h 815786"/>
              <a:gd name="connsiteX7" fmla="*/ 235208 w 242283"/>
              <a:gd name="connsiteY7" fmla="*/ 370295 h 815786"/>
              <a:gd name="connsiteX8" fmla="*/ 216257 w 242283"/>
              <a:gd name="connsiteY8" fmla="*/ 463676 h 815786"/>
              <a:gd name="connsiteX9" fmla="*/ 23690 w 242283"/>
              <a:gd name="connsiteY9" fmla="*/ 504983 h 815786"/>
              <a:gd name="connsiteX10" fmla="*/ 0 w 242283"/>
              <a:gd name="connsiteY10" fmla="*/ 645575 h 815786"/>
              <a:gd name="connsiteX11" fmla="*/ 219074 w 242283"/>
              <a:gd name="connsiteY11" fmla="*/ 674150 h 815786"/>
              <a:gd name="connsiteX12" fmla="*/ 188118 w 242283"/>
              <a:gd name="connsiteY12" fmla="*/ 721775 h 815786"/>
              <a:gd name="connsiteX13" fmla="*/ 110261 w 242283"/>
              <a:gd name="connsiteY13" fmla="*/ 815786 h 815786"/>
              <a:gd name="connsiteX0" fmla="*/ 91625 w 242283"/>
              <a:gd name="connsiteY0" fmla="*/ 0 h 815786"/>
              <a:gd name="connsiteX1" fmla="*/ 191323 w 242283"/>
              <a:gd name="connsiteY1" fmla="*/ 27433 h 815786"/>
              <a:gd name="connsiteX2" fmla="*/ 235208 w 242283"/>
              <a:gd name="connsiteY2" fmla="*/ 90685 h 815786"/>
              <a:gd name="connsiteX3" fmla="*/ 199804 w 242283"/>
              <a:gd name="connsiteY3" fmla="*/ 165527 h 815786"/>
              <a:gd name="connsiteX4" fmla="*/ 42760 w 242283"/>
              <a:gd name="connsiteY4" fmla="*/ 231474 h 815786"/>
              <a:gd name="connsiteX5" fmla="*/ 80132 w 242283"/>
              <a:gd name="connsiteY5" fmla="*/ 324539 h 815786"/>
              <a:gd name="connsiteX6" fmla="*/ 167195 w 242283"/>
              <a:gd name="connsiteY6" fmla="*/ 332510 h 815786"/>
              <a:gd name="connsiteX7" fmla="*/ 235208 w 242283"/>
              <a:gd name="connsiteY7" fmla="*/ 370295 h 815786"/>
              <a:gd name="connsiteX8" fmla="*/ 216257 w 242283"/>
              <a:gd name="connsiteY8" fmla="*/ 463676 h 815786"/>
              <a:gd name="connsiteX9" fmla="*/ 23690 w 242283"/>
              <a:gd name="connsiteY9" fmla="*/ 504983 h 815786"/>
              <a:gd name="connsiteX10" fmla="*/ 0 w 242283"/>
              <a:gd name="connsiteY10" fmla="*/ 645575 h 815786"/>
              <a:gd name="connsiteX11" fmla="*/ 219074 w 242283"/>
              <a:gd name="connsiteY11" fmla="*/ 674150 h 815786"/>
              <a:gd name="connsiteX12" fmla="*/ 223836 w 242283"/>
              <a:gd name="connsiteY12" fmla="*/ 769400 h 815786"/>
              <a:gd name="connsiteX13" fmla="*/ 110261 w 242283"/>
              <a:gd name="connsiteY13" fmla="*/ 815786 h 815786"/>
              <a:gd name="connsiteX0" fmla="*/ 91625 w 242283"/>
              <a:gd name="connsiteY0" fmla="*/ 0 h 811024"/>
              <a:gd name="connsiteX1" fmla="*/ 191323 w 242283"/>
              <a:gd name="connsiteY1" fmla="*/ 27433 h 811024"/>
              <a:gd name="connsiteX2" fmla="*/ 235208 w 242283"/>
              <a:gd name="connsiteY2" fmla="*/ 90685 h 811024"/>
              <a:gd name="connsiteX3" fmla="*/ 199804 w 242283"/>
              <a:gd name="connsiteY3" fmla="*/ 165527 h 811024"/>
              <a:gd name="connsiteX4" fmla="*/ 42760 w 242283"/>
              <a:gd name="connsiteY4" fmla="*/ 231474 h 811024"/>
              <a:gd name="connsiteX5" fmla="*/ 80132 w 242283"/>
              <a:gd name="connsiteY5" fmla="*/ 324539 h 811024"/>
              <a:gd name="connsiteX6" fmla="*/ 167195 w 242283"/>
              <a:gd name="connsiteY6" fmla="*/ 332510 h 811024"/>
              <a:gd name="connsiteX7" fmla="*/ 235208 w 242283"/>
              <a:gd name="connsiteY7" fmla="*/ 370295 h 811024"/>
              <a:gd name="connsiteX8" fmla="*/ 216257 w 242283"/>
              <a:gd name="connsiteY8" fmla="*/ 463676 h 811024"/>
              <a:gd name="connsiteX9" fmla="*/ 23690 w 242283"/>
              <a:gd name="connsiteY9" fmla="*/ 504983 h 811024"/>
              <a:gd name="connsiteX10" fmla="*/ 0 w 242283"/>
              <a:gd name="connsiteY10" fmla="*/ 645575 h 811024"/>
              <a:gd name="connsiteX11" fmla="*/ 219074 w 242283"/>
              <a:gd name="connsiteY11" fmla="*/ 674150 h 811024"/>
              <a:gd name="connsiteX12" fmla="*/ 223836 w 242283"/>
              <a:gd name="connsiteY12" fmla="*/ 769400 h 811024"/>
              <a:gd name="connsiteX13" fmla="*/ 60255 w 242283"/>
              <a:gd name="connsiteY13" fmla="*/ 811024 h 811024"/>
              <a:gd name="connsiteX0" fmla="*/ 91625 w 242283"/>
              <a:gd name="connsiteY0" fmla="*/ 0 h 811024"/>
              <a:gd name="connsiteX1" fmla="*/ 191323 w 242283"/>
              <a:gd name="connsiteY1" fmla="*/ 27433 h 811024"/>
              <a:gd name="connsiteX2" fmla="*/ 235208 w 242283"/>
              <a:gd name="connsiteY2" fmla="*/ 90685 h 811024"/>
              <a:gd name="connsiteX3" fmla="*/ 199804 w 242283"/>
              <a:gd name="connsiteY3" fmla="*/ 165527 h 811024"/>
              <a:gd name="connsiteX4" fmla="*/ 42760 w 242283"/>
              <a:gd name="connsiteY4" fmla="*/ 231474 h 811024"/>
              <a:gd name="connsiteX5" fmla="*/ 30126 w 242283"/>
              <a:gd name="connsiteY5" fmla="*/ 322158 h 811024"/>
              <a:gd name="connsiteX6" fmla="*/ 167195 w 242283"/>
              <a:gd name="connsiteY6" fmla="*/ 332510 h 811024"/>
              <a:gd name="connsiteX7" fmla="*/ 235208 w 242283"/>
              <a:gd name="connsiteY7" fmla="*/ 370295 h 811024"/>
              <a:gd name="connsiteX8" fmla="*/ 216257 w 242283"/>
              <a:gd name="connsiteY8" fmla="*/ 463676 h 811024"/>
              <a:gd name="connsiteX9" fmla="*/ 23690 w 242283"/>
              <a:gd name="connsiteY9" fmla="*/ 504983 h 811024"/>
              <a:gd name="connsiteX10" fmla="*/ 0 w 242283"/>
              <a:gd name="connsiteY10" fmla="*/ 645575 h 811024"/>
              <a:gd name="connsiteX11" fmla="*/ 219074 w 242283"/>
              <a:gd name="connsiteY11" fmla="*/ 674150 h 811024"/>
              <a:gd name="connsiteX12" fmla="*/ 223836 w 242283"/>
              <a:gd name="connsiteY12" fmla="*/ 769400 h 811024"/>
              <a:gd name="connsiteX13" fmla="*/ 60255 w 242283"/>
              <a:gd name="connsiteY13" fmla="*/ 811024 h 811024"/>
              <a:gd name="connsiteX0" fmla="*/ 91625 w 242283"/>
              <a:gd name="connsiteY0" fmla="*/ 0 h 811024"/>
              <a:gd name="connsiteX1" fmla="*/ 191323 w 242283"/>
              <a:gd name="connsiteY1" fmla="*/ 27433 h 811024"/>
              <a:gd name="connsiteX2" fmla="*/ 235208 w 242283"/>
              <a:gd name="connsiteY2" fmla="*/ 90685 h 811024"/>
              <a:gd name="connsiteX3" fmla="*/ 199804 w 242283"/>
              <a:gd name="connsiteY3" fmla="*/ 165527 h 811024"/>
              <a:gd name="connsiteX4" fmla="*/ 42760 w 242283"/>
              <a:gd name="connsiteY4" fmla="*/ 231474 h 811024"/>
              <a:gd name="connsiteX5" fmla="*/ 30126 w 242283"/>
              <a:gd name="connsiteY5" fmla="*/ 322158 h 811024"/>
              <a:gd name="connsiteX6" fmla="*/ 167195 w 242283"/>
              <a:gd name="connsiteY6" fmla="*/ 332510 h 811024"/>
              <a:gd name="connsiteX7" fmla="*/ 235208 w 242283"/>
              <a:gd name="connsiteY7" fmla="*/ 370295 h 811024"/>
              <a:gd name="connsiteX8" fmla="*/ 216257 w 242283"/>
              <a:gd name="connsiteY8" fmla="*/ 463676 h 811024"/>
              <a:gd name="connsiteX9" fmla="*/ 23690 w 242283"/>
              <a:gd name="connsiteY9" fmla="*/ 504983 h 811024"/>
              <a:gd name="connsiteX10" fmla="*/ 0 w 242283"/>
              <a:gd name="connsiteY10" fmla="*/ 645575 h 811024"/>
              <a:gd name="connsiteX11" fmla="*/ 219074 w 242283"/>
              <a:gd name="connsiteY11" fmla="*/ 674150 h 811024"/>
              <a:gd name="connsiteX12" fmla="*/ 223836 w 242283"/>
              <a:gd name="connsiteY12" fmla="*/ 769400 h 811024"/>
              <a:gd name="connsiteX13" fmla="*/ 109537 w 242283"/>
              <a:gd name="connsiteY13" fmla="*/ 802737 h 811024"/>
              <a:gd name="connsiteX14" fmla="*/ 60255 w 242283"/>
              <a:gd name="connsiteY14" fmla="*/ 811024 h 811024"/>
              <a:gd name="connsiteX0" fmla="*/ 91625 w 242283"/>
              <a:gd name="connsiteY0" fmla="*/ 0 h 968186"/>
              <a:gd name="connsiteX1" fmla="*/ 191323 w 242283"/>
              <a:gd name="connsiteY1" fmla="*/ 27433 h 968186"/>
              <a:gd name="connsiteX2" fmla="*/ 235208 w 242283"/>
              <a:gd name="connsiteY2" fmla="*/ 90685 h 968186"/>
              <a:gd name="connsiteX3" fmla="*/ 199804 w 242283"/>
              <a:gd name="connsiteY3" fmla="*/ 165527 h 968186"/>
              <a:gd name="connsiteX4" fmla="*/ 42760 w 242283"/>
              <a:gd name="connsiteY4" fmla="*/ 231474 h 968186"/>
              <a:gd name="connsiteX5" fmla="*/ 30126 w 242283"/>
              <a:gd name="connsiteY5" fmla="*/ 322158 h 968186"/>
              <a:gd name="connsiteX6" fmla="*/ 167195 w 242283"/>
              <a:gd name="connsiteY6" fmla="*/ 332510 h 968186"/>
              <a:gd name="connsiteX7" fmla="*/ 235208 w 242283"/>
              <a:gd name="connsiteY7" fmla="*/ 370295 h 968186"/>
              <a:gd name="connsiteX8" fmla="*/ 216257 w 242283"/>
              <a:gd name="connsiteY8" fmla="*/ 463676 h 968186"/>
              <a:gd name="connsiteX9" fmla="*/ 23690 w 242283"/>
              <a:gd name="connsiteY9" fmla="*/ 504983 h 968186"/>
              <a:gd name="connsiteX10" fmla="*/ 0 w 242283"/>
              <a:gd name="connsiteY10" fmla="*/ 645575 h 968186"/>
              <a:gd name="connsiteX11" fmla="*/ 219074 w 242283"/>
              <a:gd name="connsiteY11" fmla="*/ 674150 h 968186"/>
              <a:gd name="connsiteX12" fmla="*/ 223836 w 242283"/>
              <a:gd name="connsiteY12" fmla="*/ 769400 h 968186"/>
              <a:gd name="connsiteX13" fmla="*/ 109537 w 242283"/>
              <a:gd name="connsiteY13" fmla="*/ 802737 h 968186"/>
              <a:gd name="connsiteX14" fmla="*/ 179317 w 242283"/>
              <a:gd name="connsiteY14" fmla="*/ 968186 h 968186"/>
              <a:gd name="connsiteX0" fmla="*/ 91625 w 242283"/>
              <a:gd name="connsiteY0" fmla="*/ 0 h 968186"/>
              <a:gd name="connsiteX1" fmla="*/ 191323 w 242283"/>
              <a:gd name="connsiteY1" fmla="*/ 27433 h 968186"/>
              <a:gd name="connsiteX2" fmla="*/ 235208 w 242283"/>
              <a:gd name="connsiteY2" fmla="*/ 90685 h 968186"/>
              <a:gd name="connsiteX3" fmla="*/ 199804 w 242283"/>
              <a:gd name="connsiteY3" fmla="*/ 165527 h 968186"/>
              <a:gd name="connsiteX4" fmla="*/ 42760 w 242283"/>
              <a:gd name="connsiteY4" fmla="*/ 231474 h 968186"/>
              <a:gd name="connsiteX5" fmla="*/ 30126 w 242283"/>
              <a:gd name="connsiteY5" fmla="*/ 322158 h 968186"/>
              <a:gd name="connsiteX6" fmla="*/ 167195 w 242283"/>
              <a:gd name="connsiteY6" fmla="*/ 332510 h 968186"/>
              <a:gd name="connsiteX7" fmla="*/ 235208 w 242283"/>
              <a:gd name="connsiteY7" fmla="*/ 370295 h 968186"/>
              <a:gd name="connsiteX8" fmla="*/ 216257 w 242283"/>
              <a:gd name="connsiteY8" fmla="*/ 463676 h 968186"/>
              <a:gd name="connsiteX9" fmla="*/ 23690 w 242283"/>
              <a:gd name="connsiteY9" fmla="*/ 504983 h 968186"/>
              <a:gd name="connsiteX10" fmla="*/ 0 w 242283"/>
              <a:gd name="connsiteY10" fmla="*/ 645575 h 968186"/>
              <a:gd name="connsiteX11" fmla="*/ 219074 w 242283"/>
              <a:gd name="connsiteY11" fmla="*/ 674150 h 968186"/>
              <a:gd name="connsiteX12" fmla="*/ 223836 w 242283"/>
              <a:gd name="connsiteY12" fmla="*/ 769400 h 968186"/>
              <a:gd name="connsiteX13" fmla="*/ 80962 w 242283"/>
              <a:gd name="connsiteY13" fmla="*/ 802737 h 968186"/>
              <a:gd name="connsiteX14" fmla="*/ 179317 w 242283"/>
              <a:gd name="connsiteY14" fmla="*/ 968186 h 968186"/>
              <a:gd name="connsiteX0" fmla="*/ 91625 w 242283"/>
              <a:gd name="connsiteY0" fmla="*/ 0 h 968186"/>
              <a:gd name="connsiteX1" fmla="*/ 191323 w 242283"/>
              <a:gd name="connsiteY1" fmla="*/ 27433 h 968186"/>
              <a:gd name="connsiteX2" fmla="*/ 235208 w 242283"/>
              <a:gd name="connsiteY2" fmla="*/ 90685 h 968186"/>
              <a:gd name="connsiteX3" fmla="*/ 199804 w 242283"/>
              <a:gd name="connsiteY3" fmla="*/ 165527 h 968186"/>
              <a:gd name="connsiteX4" fmla="*/ 42760 w 242283"/>
              <a:gd name="connsiteY4" fmla="*/ 231474 h 968186"/>
              <a:gd name="connsiteX5" fmla="*/ 30126 w 242283"/>
              <a:gd name="connsiteY5" fmla="*/ 322158 h 968186"/>
              <a:gd name="connsiteX6" fmla="*/ 167195 w 242283"/>
              <a:gd name="connsiteY6" fmla="*/ 332510 h 968186"/>
              <a:gd name="connsiteX7" fmla="*/ 235208 w 242283"/>
              <a:gd name="connsiteY7" fmla="*/ 370295 h 968186"/>
              <a:gd name="connsiteX8" fmla="*/ 216257 w 242283"/>
              <a:gd name="connsiteY8" fmla="*/ 463676 h 968186"/>
              <a:gd name="connsiteX9" fmla="*/ 23690 w 242283"/>
              <a:gd name="connsiteY9" fmla="*/ 504983 h 968186"/>
              <a:gd name="connsiteX10" fmla="*/ 0 w 242283"/>
              <a:gd name="connsiteY10" fmla="*/ 645575 h 968186"/>
              <a:gd name="connsiteX11" fmla="*/ 219074 w 242283"/>
              <a:gd name="connsiteY11" fmla="*/ 674150 h 968186"/>
              <a:gd name="connsiteX12" fmla="*/ 223836 w 242283"/>
              <a:gd name="connsiteY12" fmla="*/ 769400 h 968186"/>
              <a:gd name="connsiteX13" fmla="*/ 80962 w 242283"/>
              <a:gd name="connsiteY13" fmla="*/ 802737 h 968186"/>
              <a:gd name="connsiteX14" fmla="*/ 119062 w 242283"/>
              <a:gd name="connsiteY14" fmla="*/ 876556 h 968186"/>
              <a:gd name="connsiteX15" fmla="*/ 179317 w 242283"/>
              <a:gd name="connsiteY15" fmla="*/ 968186 h 968186"/>
              <a:gd name="connsiteX0" fmla="*/ 91625 w 242283"/>
              <a:gd name="connsiteY0" fmla="*/ 0 h 968186"/>
              <a:gd name="connsiteX1" fmla="*/ 191323 w 242283"/>
              <a:gd name="connsiteY1" fmla="*/ 27433 h 968186"/>
              <a:gd name="connsiteX2" fmla="*/ 235208 w 242283"/>
              <a:gd name="connsiteY2" fmla="*/ 90685 h 968186"/>
              <a:gd name="connsiteX3" fmla="*/ 199804 w 242283"/>
              <a:gd name="connsiteY3" fmla="*/ 165527 h 968186"/>
              <a:gd name="connsiteX4" fmla="*/ 42760 w 242283"/>
              <a:gd name="connsiteY4" fmla="*/ 231474 h 968186"/>
              <a:gd name="connsiteX5" fmla="*/ 30126 w 242283"/>
              <a:gd name="connsiteY5" fmla="*/ 322158 h 968186"/>
              <a:gd name="connsiteX6" fmla="*/ 167195 w 242283"/>
              <a:gd name="connsiteY6" fmla="*/ 332510 h 968186"/>
              <a:gd name="connsiteX7" fmla="*/ 235208 w 242283"/>
              <a:gd name="connsiteY7" fmla="*/ 370295 h 968186"/>
              <a:gd name="connsiteX8" fmla="*/ 216257 w 242283"/>
              <a:gd name="connsiteY8" fmla="*/ 463676 h 968186"/>
              <a:gd name="connsiteX9" fmla="*/ 23690 w 242283"/>
              <a:gd name="connsiteY9" fmla="*/ 504983 h 968186"/>
              <a:gd name="connsiteX10" fmla="*/ 0 w 242283"/>
              <a:gd name="connsiteY10" fmla="*/ 645575 h 968186"/>
              <a:gd name="connsiteX11" fmla="*/ 219074 w 242283"/>
              <a:gd name="connsiteY11" fmla="*/ 674150 h 968186"/>
              <a:gd name="connsiteX12" fmla="*/ 223836 w 242283"/>
              <a:gd name="connsiteY12" fmla="*/ 769400 h 968186"/>
              <a:gd name="connsiteX13" fmla="*/ 80962 w 242283"/>
              <a:gd name="connsiteY13" fmla="*/ 802737 h 968186"/>
              <a:gd name="connsiteX14" fmla="*/ 54768 w 242283"/>
              <a:gd name="connsiteY14" fmla="*/ 897988 h 968186"/>
              <a:gd name="connsiteX15" fmla="*/ 179317 w 242283"/>
              <a:gd name="connsiteY15" fmla="*/ 968186 h 968186"/>
              <a:gd name="connsiteX0" fmla="*/ 85223 w 235881"/>
              <a:gd name="connsiteY0" fmla="*/ 0 h 968186"/>
              <a:gd name="connsiteX1" fmla="*/ 184921 w 235881"/>
              <a:gd name="connsiteY1" fmla="*/ 27433 h 968186"/>
              <a:gd name="connsiteX2" fmla="*/ 228806 w 235881"/>
              <a:gd name="connsiteY2" fmla="*/ 90685 h 968186"/>
              <a:gd name="connsiteX3" fmla="*/ 193402 w 235881"/>
              <a:gd name="connsiteY3" fmla="*/ 165527 h 968186"/>
              <a:gd name="connsiteX4" fmla="*/ 36358 w 235881"/>
              <a:gd name="connsiteY4" fmla="*/ 231474 h 968186"/>
              <a:gd name="connsiteX5" fmla="*/ 23724 w 235881"/>
              <a:gd name="connsiteY5" fmla="*/ 322158 h 968186"/>
              <a:gd name="connsiteX6" fmla="*/ 160793 w 235881"/>
              <a:gd name="connsiteY6" fmla="*/ 332510 h 968186"/>
              <a:gd name="connsiteX7" fmla="*/ 228806 w 235881"/>
              <a:gd name="connsiteY7" fmla="*/ 370295 h 968186"/>
              <a:gd name="connsiteX8" fmla="*/ 209855 w 235881"/>
              <a:gd name="connsiteY8" fmla="*/ 463676 h 968186"/>
              <a:gd name="connsiteX9" fmla="*/ 17288 w 235881"/>
              <a:gd name="connsiteY9" fmla="*/ 504983 h 968186"/>
              <a:gd name="connsiteX10" fmla="*/ 3123 w 235881"/>
              <a:gd name="connsiteY10" fmla="*/ 617000 h 968186"/>
              <a:gd name="connsiteX11" fmla="*/ 212672 w 235881"/>
              <a:gd name="connsiteY11" fmla="*/ 674150 h 968186"/>
              <a:gd name="connsiteX12" fmla="*/ 217434 w 235881"/>
              <a:gd name="connsiteY12" fmla="*/ 769400 h 968186"/>
              <a:gd name="connsiteX13" fmla="*/ 74560 w 235881"/>
              <a:gd name="connsiteY13" fmla="*/ 802737 h 968186"/>
              <a:gd name="connsiteX14" fmla="*/ 48366 w 235881"/>
              <a:gd name="connsiteY14" fmla="*/ 897988 h 968186"/>
              <a:gd name="connsiteX15" fmla="*/ 172915 w 235881"/>
              <a:gd name="connsiteY15" fmla="*/ 968186 h 968186"/>
              <a:gd name="connsiteX0" fmla="*/ 85223 w 235881"/>
              <a:gd name="connsiteY0" fmla="*/ 0 h 968186"/>
              <a:gd name="connsiteX1" fmla="*/ 131710 w 235881"/>
              <a:gd name="connsiteY1" fmla="*/ 9781 h 968186"/>
              <a:gd name="connsiteX2" fmla="*/ 184921 w 235881"/>
              <a:gd name="connsiteY2" fmla="*/ 27433 h 968186"/>
              <a:gd name="connsiteX3" fmla="*/ 228806 w 235881"/>
              <a:gd name="connsiteY3" fmla="*/ 90685 h 968186"/>
              <a:gd name="connsiteX4" fmla="*/ 193402 w 235881"/>
              <a:gd name="connsiteY4" fmla="*/ 165527 h 968186"/>
              <a:gd name="connsiteX5" fmla="*/ 36358 w 235881"/>
              <a:gd name="connsiteY5" fmla="*/ 231474 h 968186"/>
              <a:gd name="connsiteX6" fmla="*/ 23724 w 235881"/>
              <a:gd name="connsiteY6" fmla="*/ 322158 h 968186"/>
              <a:gd name="connsiteX7" fmla="*/ 160793 w 235881"/>
              <a:gd name="connsiteY7" fmla="*/ 332510 h 968186"/>
              <a:gd name="connsiteX8" fmla="*/ 228806 w 235881"/>
              <a:gd name="connsiteY8" fmla="*/ 370295 h 968186"/>
              <a:gd name="connsiteX9" fmla="*/ 209855 w 235881"/>
              <a:gd name="connsiteY9" fmla="*/ 463676 h 968186"/>
              <a:gd name="connsiteX10" fmla="*/ 17288 w 235881"/>
              <a:gd name="connsiteY10" fmla="*/ 504983 h 968186"/>
              <a:gd name="connsiteX11" fmla="*/ 3123 w 235881"/>
              <a:gd name="connsiteY11" fmla="*/ 617000 h 968186"/>
              <a:gd name="connsiteX12" fmla="*/ 212672 w 235881"/>
              <a:gd name="connsiteY12" fmla="*/ 674150 h 968186"/>
              <a:gd name="connsiteX13" fmla="*/ 217434 w 235881"/>
              <a:gd name="connsiteY13" fmla="*/ 769400 h 968186"/>
              <a:gd name="connsiteX14" fmla="*/ 74560 w 235881"/>
              <a:gd name="connsiteY14" fmla="*/ 802737 h 968186"/>
              <a:gd name="connsiteX15" fmla="*/ 48366 w 235881"/>
              <a:gd name="connsiteY15" fmla="*/ 897988 h 968186"/>
              <a:gd name="connsiteX16" fmla="*/ 172915 w 235881"/>
              <a:gd name="connsiteY16" fmla="*/ 968186 h 968186"/>
              <a:gd name="connsiteX0" fmla="*/ 78080 w 235881"/>
              <a:gd name="connsiteY0" fmla="*/ 0 h 1125348"/>
              <a:gd name="connsiteX1" fmla="*/ 131710 w 235881"/>
              <a:gd name="connsiteY1" fmla="*/ 166943 h 1125348"/>
              <a:gd name="connsiteX2" fmla="*/ 184921 w 235881"/>
              <a:gd name="connsiteY2" fmla="*/ 184595 h 1125348"/>
              <a:gd name="connsiteX3" fmla="*/ 228806 w 235881"/>
              <a:gd name="connsiteY3" fmla="*/ 247847 h 1125348"/>
              <a:gd name="connsiteX4" fmla="*/ 193402 w 235881"/>
              <a:gd name="connsiteY4" fmla="*/ 322689 h 1125348"/>
              <a:gd name="connsiteX5" fmla="*/ 36358 w 235881"/>
              <a:gd name="connsiteY5" fmla="*/ 388636 h 1125348"/>
              <a:gd name="connsiteX6" fmla="*/ 23724 w 235881"/>
              <a:gd name="connsiteY6" fmla="*/ 479320 h 1125348"/>
              <a:gd name="connsiteX7" fmla="*/ 160793 w 235881"/>
              <a:gd name="connsiteY7" fmla="*/ 489672 h 1125348"/>
              <a:gd name="connsiteX8" fmla="*/ 228806 w 235881"/>
              <a:gd name="connsiteY8" fmla="*/ 527457 h 1125348"/>
              <a:gd name="connsiteX9" fmla="*/ 209855 w 235881"/>
              <a:gd name="connsiteY9" fmla="*/ 620838 h 1125348"/>
              <a:gd name="connsiteX10" fmla="*/ 17288 w 235881"/>
              <a:gd name="connsiteY10" fmla="*/ 662145 h 1125348"/>
              <a:gd name="connsiteX11" fmla="*/ 3123 w 235881"/>
              <a:gd name="connsiteY11" fmla="*/ 774162 h 1125348"/>
              <a:gd name="connsiteX12" fmla="*/ 212672 w 235881"/>
              <a:gd name="connsiteY12" fmla="*/ 831312 h 1125348"/>
              <a:gd name="connsiteX13" fmla="*/ 217434 w 235881"/>
              <a:gd name="connsiteY13" fmla="*/ 926562 h 1125348"/>
              <a:gd name="connsiteX14" fmla="*/ 74560 w 235881"/>
              <a:gd name="connsiteY14" fmla="*/ 959899 h 1125348"/>
              <a:gd name="connsiteX15" fmla="*/ 48366 w 235881"/>
              <a:gd name="connsiteY15" fmla="*/ 1055150 h 1125348"/>
              <a:gd name="connsiteX16" fmla="*/ 172915 w 235881"/>
              <a:gd name="connsiteY16" fmla="*/ 1125348 h 1125348"/>
              <a:gd name="connsiteX0" fmla="*/ 78080 w 235881"/>
              <a:gd name="connsiteY0" fmla="*/ 0 h 1125348"/>
              <a:gd name="connsiteX1" fmla="*/ 41223 w 235881"/>
              <a:gd name="connsiteY1" fmla="*/ 200280 h 1125348"/>
              <a:gd name="connsiteX2" fmla="*/ 184921 w 235881"/>
              <a:gd name="connsiteY2" fmla="*/ 184595 h 1125348"/>
              <a:gd name="connsiteX3" fmla="*/ 228806 w 235881"/>
              <a:gd name="connsiteY3" fmla="*/ 247847 h 1125348"/>
              <a:gd name="connsiteX4" fmla="*/ 193402 w 235881"/>
              <a:gd name="connsiteY4" fmla="*/ 322689 h 1125348"/>
              <a:gd name="connsiteX5" fmla="*/ 36358 w 235881"/>
              <a:gd name="connsiteY5" fmla="*/ 388636 h 1125348"/>
              <a:gd name="connsiteX6" fmla="*/ 23724 w 235881"/>
              <a:gd name="connsiteY6" fmla="*/ 479320 h 1125348"/>
              <a:gd name="connsiteX7" fmla="*/ 160793 w 235881"/>
              <a:gd name="connsiteY7" fmla="*/ 489672 h 1125348"/>
              <a:gd name="connsiteX8" fmla="*/ 228806 w 235881"/>
              <a:gd name="connsiteY8" fmla="*/ 527457 h 1125348"/>
              <a:gd name="connsiteX9" fmla="*/ 209855 w 235881"/>
              <a:gd name="connsiteY9" fmla="*/ 620838 h 1125348"/>
              <a:gd name="connsiteX10" fmla="*/ 17288 w 235881"/>
              <a:gd name="connsiteY10" fmla="*/ 662145 h 1125348"/>
              <a:gd name="connsiteX11" fmla="*/ 3123 w 235881"/>
              <a:gd name="connsiteY11" fmla="*/ 774162 h 1125348"/>
              <a:gd name="connsiteX12" fmla="*/ 212672 w 235881"/>
              <a:gd name="connsiteY12" fmla="*/ 831312 h 1125348"/>
              <a:gd name="connsiteX13" fmla="*/ 217434 w 235881"/>
              <a:gd name="connsiteY13" fmla="*/ 926562 h 1125348"/>
              <a:gd name="connsiteX14" fmla="*/ 74560 w 235881"/>
              <a:gd name="connsiteY14" fmla="*/ 959899 h 1125348"/>
              <a:gd name="connsiteX15" fmla="*/ 48366 w 235881"/>
              <a:gd name="connsiteY15" fmla="*/ 1055150 h 1125348"/>
              <a:gd name="connsiteX16" fmla="*/ 172915 w 235881"/>
              <a:gd name="connsiteY16" fmla="*/ 1125348 h 1125348"/>
              <a:gd name="connsiteX0" fmla="*/ 78080 w 235881"/>
              <a:gd name="connsiteY0" fmla="*/ 0 h 1125348"/>
              <a:gd name="connsiteX1" fmla="*/ 41223 w 235881"/>
              <a:gd name="connsiteY1" fmla="*/ 200280 h 1125348"/>
              <a:gd name="connsiteX2" fmla="*/ 165871 w 235881"/>
              <a:gd name="connsiteY2" fmla="*/ 206026 h 1125348"/>
              <a:gd name="connsiteX3" fmla="*/ 228806 w 235881"/>
              <a:gd name="connsiteY3" fmla="*/ 247847 h 1125348"/>
              <a:gd name="connsiteX4" fmla="*/ 193402 w 235881"/>
              <a:gd name="connsiteY4" fmla="*/ 322689 h 1125348"/>
              <a:gd name="connsiteX5" fmla="*/ 36358 w 235881"/>
              <a:gd name="connsiteY5" fmla="*/ 388636 h 1125348"/>
              <a:gd name="connsiteX6" fmla="*/ 23724 w 235881"/>
              <a:gd name="connsiteY6" fmla="*/ 479320 h 1125348"/>
              <a:gd name="connsiteX7" fmla="*/ 160793 w 235881"/>
              <a:gd name="connsiteY7" fmla="*/ 489672 h 1125348"/>
              <a:gd name="connsiteX8" fmla="*/ 228806 w 235881"/>
              <a:gd name="connsiteY8" fmla="*/ 527457 h 1125348"/>
              <a:gd name="connsiteX9" fmla="*/ 209855 w 235881"/>
              <a:gd name="connsiteY9" fmla="*/ 620838 h 1125348"/>
              <a:gd name="connsiteX10" fmla="*/ 17288 w 235881"/>
              <a:gd name="connsiteY10" fmla="*/ 662145 h 1125348"/>
              <a:gd name="connsiteX11" fmla="*/ 3123 w 235881"/>
              <a:gd name="connsiteY11" fmla="*/ 774162 h 1125348"/>
              <a:gd name="connsiteX12" fmla="*/ 212672 w 235881"/>
              <a:gd name="connsiteY12" fmla="*/ 831312 h 1125348"/>
              <a:gd name="connsiteX13" fmla="*/ 217434 w 235881"/>
              <a:gd name="connsiteY13" fmla="*/ 926562 h 1125348"/>
              <a:gd name="connsiteX14" fmla="*/ 74560 w 235881"/>
              <a:gd name="connsiteY14" fmla="*/ 959899 h 1125348"/>
              <a:gd name="connsiteX15" fmla="*/ 48366 w 235881"/>
              <a:gd name="connsiteY15" fmla="*/ 1055150 h 1125348"/>
              <a:gd name="connsiteX16" fmla="*/ 172915 w 235881"/>
              <a:gd name="connsiteY16" fmla="*/ 1125348 h 1125348"/>
              <a:gd name="connsiteX0" fmla="*/ 78080 w 235881"/>
              <a:gd name="connsiteY0" fmla="*/ 0 h 1125348"/>
              <a:gd name="connsiteX1" fmla="*/ 24555 w 235881"/>
              <a:gd name="connsiteY1" fmla="*/ 157417 h 1125348"/>
              <a:gd name="connsiteX2" fmla="*/ 165871 w 235881"/>
              <a:gd name="connsiteY2" fmla="*/ 206026 h 1125348"/>
              <a:gd name="connsiteX3" fmla="*/ 228806 w 235881"/>
              <a:gd name="connsiteY3" fmla="*/ 247847 h 1125348"/>
              <a:gd name="connsiteX4" fmla="*/ 193402 w 235881"/>
              <a:gd name="connsiteY4" fmla="*/ 322689 h 1125348"/>
              <a:gd name="connsiteX5" fmla="*/ 36358 w 235881"/>
              <a:gd name="connsiteY5" fmla="*/ 388636 h 1125348"/>
              <a:gd name="connsiteX6" fmla="*/ 23724 w 235881"/>
              <a:gd name="connsiteY6" fmla="*/ 479320 h 1125348"/>
              <a:gd name="connsiteX7" fmla="*/ 160793 w 235881"/>
              <a:gd name="connsiteY7" fmla="*/ 489672 h 1125348"/>
              <a:gd name="connsiteX8" fmla="*/ 228806 w 235881"/>
              <a:gd name="connsiteY8" fmla="*/ 527457 h 1125348"/>
              <a:gd name="connsiteX9" fmla="*/ 209855 w 235881"/>
              <a:gd name="connsiteY9" fmla="*/ 620838 h 1125348"/>
              <a:gd name="connsiteX10" fmla="*/ 17288 w 235881"/>
              <a:gd name="connsiteY10" fmla="*/ 662145 h 1125348"/>
              <a:gd name="connsiteX11" fmla="*/ 3123 w 235881"/>
              <a:gd name="connsiteY11" fmla="*/ 774162 h 1125348"/>
              <a:gd name="connsiteX12" fmla="*/ 212672 w 235881"/>
              <a:gd name="connsiteY12" fmla="*/ 831312 h 1125348"/>
              <a:gd name="connsiteX13" fmla="*/ 217434 w 235881"/>
              <a:gd name="connsiteY13" fmla="*/ 926562 h 1125348"/>
              <a:gd name="connsiteX14" fmla="*/ 74560 w 235881"/>
              <a:gd name="connsiteY14" fmla="*/ 959899 h 1125348"/>
              <a:gd name="connsiteX15" fmla="*/ 48366 w 235881"/>
              <a:gd name="connsiteY15" fmla="*/ 1055150 h 1125348"/>
              <a:gd name="connsiteX16" fmla="*/ 172915 w 235881"/>
              <a:gd name="connsiteY16" fmla="*/ 1125348 h 1125348"/>
              <a:gd name="connsiteX0" fmla="*/ 78080 w 235881"/>
              <a:gd name="connsiteY0" fmla="*/ 0 h 1125348"/>
              <a:gd name="connsiteX1" fmla="*/ 48366 w 235881"/>
              <a:gd name="connsiteY1" fmla="*/ 81218 h 1125348"/>
              <a:gd name="connsiteX2" fmla="*/ 24555 w 235881"/>
              <a:gd name="connsiteY2" fmla="*/ 157417 h 1125348"/>
              <a:gd name="connsiteX3" fmla="*/ 165871 w 235881"/>
              <a:gd name="connsiteY3" fmla="*/ 206026 h 1125348"/>
              <a:gd name="connsiteX4" fmla="*/ 228806 w 235881"/>
              <a:gd name="connsiteY4" fmla="*/ 247847 h 1125348"/>
              <a:gd name="connsiteX5" fmla="*/ 193402 w 235881"/>
              <a:gd name="connsiteY5" fmla="*/ 322689 h 1125348"/>
              <a:gd name="connsiteX6" fmla="*/ 36358 w 235881"/>
              <a:gd name="connsiteY6" fmla="*/ 388636 h 1125348"/>
              <a:gd name="connsiteX7" fmla="*/ 23724 w 235881"/>
              <a:gd name="connsiteY7" fmla="*/ 479320 h 1125348"/>
              <a:gd name="connsiteX8" fmla="*/ 160793 w 235881"/>
              <a:gd name="connsiteY8" fmla="*/ 489672 h 1125348"/>
              <a:gd name="connsiteX9" fmla="*/ 228806 w 235881"/>
              <a:gd name="connsiteY9" fmla="*/ 527457 h 1125348"/>
              <a:gd name="connsiteX10" fmla="*/ 209855 w 235881"/>
              <a:gd name="connsiteY10" fmla="*/ 620838 h 1125348"/>
              <a:gd name="connsiteX11" fmla="*/ 17288 w 235881"/>
              <a:gd name="connsiteY11" fmla="*/ 662145 h 1125348"/>
              <a:gd name="connsiteX12" fmla="*/ 3123 w 235881"/>
              <a:gd name="connsiteY12" fmla="*/ 774162 h 1125348"/>
              <a:gd name="connsiteX13" fmla="*/ 212672 w 235881"/>
              <a:gd name="connsiteY13" fmla="*/ 831312 h 1125348"/>
              <a:gd name="connsiteX14" fmla="*/ 217434 w 235881"/>
              <a:gd name="connsiteY14" fmla="*/ 926562 h 1125348"/>
              <a:gd name="connsiteX15" fmla="*/ 74560 w 235881"/>
              <a:gd name="connsiteY15" fmla="*/ 959899 h 1125348"/>
              <a:gd name="connsiteX16" fmla="*/ 48366 w 235881"/>
              <a:gd name="connsiteY16" fmla="*/ 1055150 h 1125348"/>
              <a:gd name="connsiteX17" fmla="*/ 172915 w 235881"/>
              <a:gd name="connsiteY17" fmla="*/ 1125348 h 1125348"/>
              <a:gd name="connsiteX0" fmla="*/ 225717 w 235881"/>
              <a:gd name="connsiteY0" fmla="*/ 0 h 1101536"/>
              <a:gd name="connsiteX1" fmla="*/ 48366 w 235881"/>
              <a:gd name="connsiteY1" fmla="*/ 57406 h 1101536"/>
              <a:gd name="connsiteX2" fmla="*/ 24555 w 235881"/>
              <a:gd name="connsiteY2" fmla="*/ 133605 h 1101536"/>
              <a:gd name="connsiteX3" fmla="*/ 165871 w 235881"/>
              <a:gd name="connsiteY3" fmla="*/ 182214 h 1101536"/>
              <a:gd name="connsiteX4" fmla="*/ 228806 w 235881"/>
              <a:gd name="connsiteY4" fmla="*/ 224035 h 1101536"/>
              <a:gd name="connsiteX5" fmla="*/ 193402 w 235881"/>
              <a:gd name="connsiteY5" fmla="*/ 298877 h 1101536"/>
              <a:gd name="connsiteX6" fmla="*/ 36358 w 235881"/>
              <a:gd name="connsiteY6" fmla="*/ 364824 h 1101536"/>
              <a:gd name="connsiteX7" fmla="*/ 23724 w 235881"/>
              <a:gd name="connsiteY7" fmla="*/ 455508 h 1101536"/>
              <a:gd name="connsiteX8" fmla="*/ 160793 w 235881"/>
              <a:gd name="connsiteY8" fmla="*/ 465860 h 1101536"/>
              <a:gd name="connsiteX9" fmla="*/ 228806 w 235881"/>
              <a:gd name="connsiteY9" fmla="*/ 503645 h 1101536"/>
              <a:gd name="connsiteX10" fmla="*/ 209855 w 235881"/>
              <a:gd name="connsiteY10" fmla="*/ 597026 h 1101536"/>
              <a:gd name="connsiteX11" fmla="*/ 17288 w 235881"/>
              <a:gd name="connsiteY11" fmla="*/ 638333 h 1101536"/>
              <a:gd name="connsiteX12" fmla="*/ 3123 w 235881"/>
              <a:gd name="connsiteY12" fmla="*/ 750350 h 1101536"/>
              <a:gd name="connsiteX13" fmla="*/ 212672 w 235881"/>
              <a:gd name="connsiteY13" fmla="*/ 807500 h 1101536"/>
              <a:gd name="connsiteX14" fmla="*/ 217434 w 235881"/>
              <a:gd name="connsiteY14" fmla="*/ 902750 h 1101536"/>
              <a:gd name="connsiteX15" fmla="*/ 74560 w 235881"/>
              <a:gd name="connsiteY15" fmla="*/ 936087 h 1101536"/>
              <a:gd name="connsiteX16" fmla="*/ 48366 w 235881"/>
              <a:gd name="connsiteY16" fmla="*/ 1031338 h 1101536"/>
              <a:gd name="connsiteX17" fmla="*/ 172915 w 235881"/>
              <a:gd name="connsiteY17" fmla="*/ 1101536 h 1101536"/>
              <a:gd name="connsiteX0" fmla="*/ 225717 w 235881"/>
              <a:gd name="connsiteY0" fmla="*/ 0 h 1101536"/>
              <a:gd name="connsiteX1" fmla="*/ 48366 w 235881"/>
              <a:gd name="connsiteY1" fmla="*/ 35974 h 1101536"/>
              <a:gd name="connsiteX2" fmla="*/ 24555 w 235881"/>
              <a:gd name="connsiteY2" fmla="*/ 133605 h 1101536"/>
              <a:gd name="connsiteX3" fmla="*/ 165871 w 235881"/>
              <a:gd name="connsiteY3" fmla="*/ 182214 h 1101536"/>
              <a:gd name="connsiteX4" fmla="*/ 228806 w 235881"/>
              <a:gd name="connsiteY4" fmla="*/ 224035 h 1101536"/>
              <a:gd name="connsiteX5" fmla="*/ 193402 w 235881"/>
              <a:gd name="connsiteY5" fmla="*/ 298877 h 1101536"/>
              <a:gd name="connsiteX6" fmla="*/ 36358 w 235881"/>
              <a:gd name="connsiteY6" fmla="*/ 364824 h 1101536"/>
              <a:gd name="connsiteX7" fmla="*/ 23724 w 235881"/>
              <a:gd name="connsiteY7" fmla="*/ 455508 h 1101536"/>
              <a:gd name="connsiteX8" fmla="*/ 160793 w 235881"/>
              <a:gd name="connsiteY8" fmla="*/ 465860 h 1101536"/>
              <a:gd name="connsiteX9" fmla="*/ 228806 w 235881"/>
              <a:gd name="connsiteY9" fmla="*/ 503645 h 1101536"/>
              <a:gd name="connsiteX10" fmla="*/ 209855 w 235881"/>
              <a:gd name="connsiteY10" fmla="*/ 597026 h 1101536"/>
              <a:gd name="connsiteX11" fmla="*/ 17288 w 235881"/>
              <a:gd name="connsiteY11" fmla="*/ 638333 h 1101536"/>
              <a:gd name="connsiteX12" fmla="*/ 3123 w 235881"/>
              <a:gd name="connsiteY12" fmla="*/ 750350 h 1101536"/>
              <a:gd name="connsiteX13" fmla="*/ 212672 w 235881"/>
              <a:gd name="connsiteY13" fmla="*/ 807500 h 1101536"/>
              <a:gd name="connsiteX14" fmla="*/ 217434 w 235881"/>
              <a:gd name="connsiteY14" fmla="*/ 902750 h 1101536"/>
              <a:gd name="connsiteX15" fmla="*/ 74560 w 235881"/>
              <a:gd name="connsiteY15" fmla="*/ 936087 h 1101536"/>
              <a:gd name="connsiteX16" fmla="*/ 48366 w 235881"/>
              <a:gd name="connsiteY16" fmla="*/ 1031338 h 1101536"/>
              <a:gd name="connsiteX17" fmla="*/ 172915 w 235881"/>
              <a:gd name="connsiteY17" fmla="*/ 1101536 h 1101536"/>
              <a:gd name="connsiteX0" fmla="*/ 225717 w 235881"/>
              <a:gd name="connsiteY0" fmla="*/ 0 h 1101536"/>
              <a:gd name="connsiteX1" fmla="*/ 48366 w 235881"/>
              <a:gd name="connsiteY1" fmla="*/ 35974 h 1101536"/>
              <a:gd name="connsiteX2" fmla="*/ 24555 w 235881"/>
              <a:gd name="connsiteY2" fmla="*/ 133605 h 1101536"/>
              <a:gd name="connsiteX3" fmla="*/ 165871 w 235881"/>
              <a:gd name="connsiteY3" fmla="*/ 182214 h 1101536"/>
              <a:gd name="connsiteX4" fmla="*/ 228806 w 235881"/>
              <a:gd name="connsiteY4" fmla="*/ 224035 h 1101536"/>
              <a:gd name="connsiteX5" fmla="*/ 193402 w 235881"/>
              <a:gd name="connsiteY5" fmla="*/ 298877 h 1101536"/>
              <a:gd name="connsiteX6" fmla="*/ 36358 w 235881"/>
              <a:gd name="connsiteY6" fmla="*/ 364824 h 1101536"/>
              <a:gd name="connsiteX7" fmla="*/ 23724 w 235881"/>
              <a:gd name="connsiteY7" fmla="*/ 455508 h 1101536"/>
              <a:gd name="connsiteX8" fmla="*/ 160793 w 235881"/>
              <a:gd name="connsiteY8" fmla="*/ 465860 h 1101536"/>
              <a:gd name="connsiteX9" fmla="*/ 228806 w 235881"/>
              <a:gd name="connsiteY9" fmla="*/ 503645 h 1101536"/>
              <a:gd name="connsiteX10" fmla="*/ 209855 w 235881"/>
              <a:gd name="connsiteY10" fmla="*/ 597026 h 1101536"/>
              <a:gd name="connsiteX11" fmla="*/ 17288 w 235881"/>
              <a:gd name="connsiteY11" fmla="*/ 638333 h 1101536"/>
              <a:gd name="connsiteX12" fmla="*/ 3123 w 235881"/>
              <a:gd name="connsiteY12" fmla="*/ 750350 h 1101536"/>
              <a:gd name="connsiteX13" fmla="*/ 212672 w 235881"/>
              <a:gd name="connsiteY13" fmla="*/ 807500 h 1101536"/>
              <a:gd name="connsiteX14" fmla="*/ 217434 w 235881"/>
              <a:gd name="connsiteY14" fmla="*/ 902750 h 1101536"/>
              <a:gd name="connsiteX15" fmla="*/ 74560 w 235881"/>
              <a:gd name="connsiteY15" fmla="*/ 936087 h 1101536"/>
              <a:gd name="connsiteX16" fmla="*/ 48366 w 235881"/>
              <a:gd name="connsiteY16" fmla="*/ 1031338 h 1101536"/>
              <a:gd name="connsiteX17" fmla="*/ 172915 w 235881"/>
              <a:gd name="connsiteY17" fmla="*/ 1101536 h 1101536"/>
              <a:gd name="connsiteX0" fmla="*/ 225717 w 235881"/>
              <a:gd name="connsiteY0" fmla="*/ 0 h 1101536"/>
              <a:gd name="connsiteX1" fmla="*/ 48366 w 235881"/>
              <a:gd name="connsiteY1" fmla="*/ 35974 h 1101536"/>
              <a:gd name="connsiteX2" fmla="*/ 24555 w 235881"/>
              <a:gd name="connsiteY2" fmla="*/ 133605 h 1101536"/>
              <a:gd name="connsiteX3" fmla="*/ 165871 w 235881"/>
              <a:gd name="connsiteY3" fmla="*/ 182214 h 1101536"/>
              <a:gd name="connsiteX4" fmla="*/ 228806 w 235881"/>
              <a:gd name="connsiteY4" fmla="*/ 224035 h 1101536"/>
              <a:gd name="connsiteX5" fmla="*/ 193402 w 235881"/>
              <a:gd name="connsiteY5" fmla="*/ 298877 h 1101536"/>
              <a:gd name="connsiteX6" fmla="*/ 36358 w 235881"/>
              <a:gd name="connsiteY6" fmla="*/ 364824 h 1101536"/>
              <a:gd name="connsiteX7" fmla="*/ 23724 w 235881"/>
              <a:gd name="connsiteY7" fmla="*/ 455508 h 1101536"/>
              <a:gd name="connsiteX8" fmla="*/ 160793 w 235881"/>
              <a:gd name="connsiteY8" fmla="*/ 465860 h 1101536"/>
              <a:gd name="connsiteX9" fmla="*/ 228806 w 235881"/>
              <a:gd name="connsiteY9" fmla="*/ 503645 h 1101536"/>
              <a:gd name="connsiteX10" fmla="*/ 209855 w 235881"/>
              <a:gd name="connsiteY10" fmla="*/ 597026 h 1101536"/>
              <a:gd name="connsiteX11" fmla="*/ 17288 w 235881"/>
              <a:gd name="connsiteY11" fmla="*/ 638333 h 1101536"/>
              <a:gd name="connsiteX12" fmla="*/ 3123 w 235881"/>
              <a:gd name="connsiteY12" fmla="*/ 750350 h 1101536"/>
              <a:gd name="connsiteX13" fmla="*/ 212672 w 235881"/>
              <a:gd name="connsiteY13" fmla="*/ 807500 h 1101536"/>
              <a:gd name="connsiteX14" fmla="*/ 217434 w 235881"/>
              <a:gd name="connsiteY14" fmla="*/ 902750 h 1101536"/>
              <a:gd name="connsiteX15" fmla="*/ 74560 w 235881"/>
              <a:gd name="connsiteY15" fmla="*/ 936087 h 1101536"/>
              <a:gd name="connsiteX16" fmla="*/ 48366 w 235881"/>
              <a:gd name="connsiteY16" fmla="*/ 1031338 h 1101536"/>
              <a:gd name="connsiteX17" fmla="*/ 172915 w 235881"/>
              <a:gd name="connsiteY17" fmla="*/ 1101536 h 1101536"/>
              <a:gd name="connsiteX0" fmla="*/ 227299 w 237463"/>
              <a:gd name="connsiteY0" fmla="*/ 0 h 1101536"/>
              <a:gd name="connsiteX1" fmla="*/ 49948 w 237463"/>
              <a:gd name="connsiteY1" fmla="*/ 35974 h 1101536"/>
              <a:gd name="connsiteX2" fmla="*/ 26137 w 237463"/>
              <a:gd name="connsiteY2" fmla="*/ 133605 h 1101536"/>
              <a:gd name="connsiteX3" fmla="*/ 167453 w 237463"/>
              <a:gd name="connsiteY3" fmla="*/ 182214 h 1101536"/>
              <a:gd name="connsiteX4" fmla="*/ 230388 w 237463"/>
              <a:gd name="connsiteY4" fmla="*/ 224035 h 1101536"/>
              <a:gd name="connsiteX5" fmla="*/ 194984 w 237463"/>
              <a:gd name="connsiteY5" fmla="*/ 298877 h 1101536"/>
              <a:gd name="connsiteX6" fmla="*/ 37940 w 237463"/>
              <a:gd name="connsiteY6" fmla="*/ 364824 h 1101536"/>
              <a:gd name="connsiteX7" fmla="*/ 25306 w 237463"/>
              <a:gd name="connsiteY7" fmla="*/ 455508 h 1101536"/>
              <a:gd name="connsiteX8" fmla="*/ 162375 w 237463"/>
              <a:gd name="connsiteY8" fmla="*/ 465860 h 1101536"/>
              <a:gd name="connsiteX9" fmla="*/ 230388 w 237463"/>
              <a:gd name="connsiteY9" fmla="*/ 503645 h 1101536"/>
              <a:gd name="connsiteX10" fmla="*/ 211437 w 237463"/>
              <a:gd name="connsiteY10" fmla="*/ 597026 h 1101536"/>
              <a:gd name="connsiteX11" fmla="*/ 18870 w 237463"/>
              <a:gd name="connsiteY11" fmla="*/ 638333 h 1101536"/>
              <a:gd name="connsiteX12" fmla="*/ 4705 w 237463"/>
              <a:gd name="connsiteY12" fmla="*/ 750350 h 1101536"/>
              <a:gd name="connsiteX13" fmla="*/ 214254 w 237463"/>
              <a:gd name="connsiteY13" fmla="*/ 807500 h 1101536"/>
              <a:gd name="connsiteX14" fmla="*/ 219016 w 237463"/>
              <a:gd name="connsiteY14" fmla="*/ 902750 h 1101536"/>
              <a:gd name="connsiteX15" fmla="*/ 76142 w 237463"/>
              <a:gd name="connsiteY15" fmla="*/ 936087 h 1101536"/>
              <a:gd name="connsiteX16" fmla="*/ 49948 w 237463"/>
              <a:gd name="connsiteY16" fmla="*/ 1031338 h 1101536"/>
              <a:gd name="connsiteX17" fmla="*/ 174497 w 237463"/>
              <a:gd name="connsiteY17" fmla="*/ 1101536 h 1101536"/>
              <a:gd name="connsiteX0" fmla="*/ 220910 w 231074"/>
              <a:gd name="connsiteY0" fmla="*/ 0 h 1101536"/>
              <a:gd name="connsiteX1" fmla="*/ 43559 w 231074"/>
              <a:gd name="connsiteY1" fmla="*/ 35974 h 1101536"/>
              <a:gd name="connsiteX2" fmla="*/ 19748 w 231074"/>
              <a:gd name="connsiteY2" fmla="*/ 133605 h 1101536"/>
              <a:gd name="connsiteX3" fmla="*/ 161064 w 231074"/>
              <a:gd name="connsiteY3" fmla="*/ 182214 h 1101536"/>
              <a:gd name="connsiteX4" fmla="*/ 223999 w 231074"/>
              <a:gd name="connsiteY4" fmla="*/ 224035 h 1101536"/>
              <a:gd name="connsiteX5" fmla="*/ 188595 w 231074"/>
              <a:gd name="connsiteY5" fmla="*/ 298877 h 1101536"/>
              <a:gd name="connsiteX6" fmla="*/ 31551 w 231074"/>
              <a:gd name="connsiteY6" fmla="*/ 364824 h 1101536"/>
              <a:gd name="connsiteX7" fmla="*/ 18917 w 231074"/>
              <a:gd name="connsiteY7" fmla="*/ 455508 h 1101536"/>
              <a:gd name="connsiteX8" fmla="*/ 155986 w 231074"/>
              <a:gd name="connsiteY8" fmla="*/ 465860 h 1101536"/>
              <a:gd name="connsiteX9" fmla="*/ 223999 w 231074"/>
              <a:gd name="connsiteY9" fmla="*/ 503645 h 1101536"/>
              <a:gd name="connsiteX10" fmla="*/ 205048 w 231074"/>
              <a:gd name="connsiteY10" fmla="*/ 597026 h 1101536"/>
              <a:gd name="connsiteX11" fmla="*/ 12481 w 231074"/>
              <a:gd name="connsiteY11" fmla="*/ 638333 h 1101536"/>
              <a:gd name="connsiteX12" fmla="*/ 17767 w 231074"/>
              <a:gd name="connsiteY12" fmla="*/ 772539 h 1101536"/>
              <a:gd name="connsiteX13" fmla="*/ 207865 w 231074"/>
              <a:gd name="connsiteY13" fmla="*/ 807500 h 1101536"/>
              <a:gd name="connsiteX14" fmla="*/ 212627 w 231074"/>
              <a:gd name="connsiteY14" fmla="*/ 902750 h 1101536"/>
              <a:gd name="connsiteX15" fmla="*/ 69753 w 231074"/>
              <a:gd name="connsiteY15" fmla="*/ 936087 h 1101536"/>
              <a:gd name="connsiteX16" fmla="*/ 43559 w 231074"/>
              <a:gd name="connsiteY16" fmla="*/ 1031338 h 1101536"/>
              <a:gd name="connsiteX17" fmla="*/ 168108 w 231074"/>
              <a:gd name="connsiteY17" fmla="*/ 1101536 h 1101536"/>
              <a:gd name="connsiteX0" fmla="*/ 220910 w 231074"/>
              <a:gd name="connsiteY0" fmla="*/ 0 h 1101536"/>
              <a:gd name="connsiteX1" fmla="*/ 43559 w 231074"/>
              <a:gd name="connsiteY1" fmla="*/ 35974 h 1101536"/>
              <a:gd name="connsiteX2" fmla="*/ 19748 w 231074"/>
              <a:gd name="connsiteY2" fmla="*/ 133605 h 1101536"/>
              <a:gd name="connsiteX3" fmla="*/ 161064 w 231074"/>
              <a:gd name="connsiteY3" fmla="*/ 182214 h 1101536"/>
              <a:gd name="connsiteX4" fmla="*/ 223999 w 231074"/>
              <a:gd name="connsiteY4" fmla="*/ 224035 h 1101536"/>
              <a:gd name="connsiteX5" fmla="*/ 188595 w 231074"/>
              <a:gd name="connsiteY5" fmla="*/ 298877 h 1101536"/>
              <a:gd name="connsiteX6" fmla="*/ 31551 w 231074"/>
              <a:gd name="connsiteY6" fmla="*/ 364824 h 1101536"/>
              <a:gd name="connsiteX7" fmla="*/ 18917 w 231074"/>
              <a:gd name="connsiteY7" fmla="*/ 455508 h 1101536"/>
              <a:gd name="connsiteX8" fmla="*/ 155986 w 231074"/>
              <a:gd name="connsiteY8" fmla="*/ 465860 h 1101536"/>
              <a:gd name="connsiteX9" fmla="*/ 223999 w 231074"/>
              <a:gd name="connsiteY9" fmla="*/ 503645 h 1101536"/>
              <a:gd name="connsiteX10" fmla="*/ 205048 w 231074"/>
              <a:gd name="connsiteY10" fmla="*/ 597026 h 1101536"/>
              <a:gd name="connsiteX11" fmla="*/ 12481 w 231074"/>
              <a:gd name="connsiteY11" fmla="*/ 638333 h 1101536"/>
              <a:gd name="connsiteX12" fmla="*/ 17767 w 231074"/>
              <a:gd name="connsiteY12" fmla="*/ 772539 h 1101536"/>
              <a:gd name="connsiteX13" fmla="*/ 207865 w 231074"/>
              <a:gd name="connsiteY13" fmla="*/ 807500 h 1101536"/>
              <a:gd name="connsiteX14" fmla="*/ 212627 w 231074"/>
              <a:gd name="connsiteY14" fmla="*/ 902750 h 1101536"/>
              <a:gd name="connsiteX15" fmla="*/ 69753 w 231074"/>
              <a:gd name="connsiteY15" fmla="*/ 936087 h 1101536"/>
              <a:gd name="connsiteX16" fmla="*/ 43559 w 231074"/>
              <a:gd name="connsiteY16" fmla="*/ 1031338 h 1101536"/>
              <a:gd name="connsiteX17" fmla="*/ 168108 w 231074"/>
              <a:gd name="connsiteY17" fmla="*/ 1101536 h 1101536"/>
              <a:gd name="connsiteX0" fmla="*/ 220910 w 231074"/>
              <a:gd name="connsiteY0" fmla="*/ 0 h 1101536"/>
              <a:gd name="connsiteX1" fmla="*/ 43559 w 231074"/>
              <a:gd name="connsiteY1" fmla="*/ 35974 h 1101536"/>
              <a:gd name="connsiteX2" fmla="*/ 19748 w 231074"/>
              <a:gd name="connsiteY2" fmla="*/ 133605 h 1101536"/>
              <a:gd name="connsiteX3" fmla="*/ 161064 w 231074"/>
              <a:gd name="connsiteY3" fmla="*/ 182214 h 1101536"/>
              <a:gd name="connsiteX4" fmla="*/ 223999 w 231074"/>
              <a:gd name="connsiteY4" fmla="*/ 224035 h 1101536"/>
              <a:gd name="connsiteX5" fmla="*/ 188595 w 231074"/>
              <a:gd name="connsiteY5" fmla="*/ 298877 h 1101536"/>
              <a:gd name="connsiteX6" fmla="*/ 31551 w 231074"/>
              <a:gd name="connsiteY6" fmla="*/ 364824 h 1101536"/>
              <a:gd name="connsiteX7" fmla="*/ 18917 w 231074"/>
              <a:gd name="connsiteY7" fmla="*/ 455508 h 1101536"/>
              <a:gd name="connsiteX8" fmla="*/ 155986 w 231074"/>
              <a:gd name="connsiteY8" fmla="*/ 465860 h 1101536"/>
              <a:gd name="connsiteX9" fmla="*/ 223999 w 231074"/>
              <a:gd name="connsiteY9" fmla="*/ 503645 h 1101536"/>
              <a:gd name="connsiteX10" fmla="*/ 205048 w 231074"/>
              <a:gd name="connsiteY10" fmla="*/ 597026 h 1101536"/>
              <a:gd name="connsiteX11" fmla="*/ 12481 w 231074"/>
              <a:gd name="connsiteY11" fmla="*/ 638333 h 1101536"/>
              <a:gd name="connsiteX12" fmla="*/ 17767 w 231074"/>
              <a:gd name="connsiteY12" fmla="*/ 772539 h 1101536"/>
              <a:gd name="connsiteX13" fmla="*/ 207865 w 231074"/>
              <a:gd name="connsiteY13" fmla="*/ 807500 h 1101536"/>
              <a:gd name="connsiteX14" fmla="*/ 212627 w 231074"/>
              <a:gd name="connsiteY14" fmla="*/ 902750 h 1101536"/>
              <a:gd name="connsiteX15" fmla="*/ 69753 w 231074"/>
              <a:gd name="connsiteY15" fmla="*/ 936087 h 1101536"/>
              <a:gd name="connsiteX16" fmla="*/ 43559 w 231074"/>
              <a:gd name="connsiteY16" fmla="*/ 1031338 h 1101536"/>
              <a:gd name="connsiteX17" fmla="*/ 168108 w 231074"/>
              <a:gd name="connsiteY17" fmla="*/ 1101536 h 1101536"/>
              <a:gd name="connsiteX0" fmla="*/ 220910 w 231074"/>
              <a:gd name="connsiteY0" fmla="*/ 0 h 1101536"/>
              <a:gd name="connsiteX1" fmla="*/ 43559 w 231074"/>
              <a:gd name="connsiteY1" fmla="*/ 35974 h 1101536"/>
              <a:gd name="connsiteX2" fmla="*/ 19748 w 231074"/>
              <a:gd name="connsiteY2" fmla="*/ 160550 h 1101536"/>
              <a:gd name="connsiteX3" fmla="*/ 161064 w 231074"/>
              <a:gd name="connsiteY3" fmla="*/ 182214 h 1101536"/>
              <a:gd name="connsiteX4" fmla="*/ 223999 w 231074"/>
              <a:gd name="connsiteY4" fmla="*/ 224035 h 1101536"/>
              <a:gd name="connsiteX5" fmla="*/ 188595 w 231074"/>
              <a:gd name="connsiteY5" fmla="*/ 298877 h 1101536"/>
              <a:gd name="connsiteX6" fmla="*/ 31551 w 231074"/>
              <a:gd name="connsiteY6" fmla="*/ 364824 h 1101536"/>
              <a:gd name="connsiteX7" fmla="*/ 18917 w 231074"/>
              <a:gd name="connsiteY7" fmla="*/ 455508 h 1101536"/>
              <a:gd name="connsiteX8" fmla="*/ 155986 w 231074"/>
              <a:gd name="connsiteY8" fmla="*/ 465860 h 1101536"/>
              <a:gd name="connsiteX9" fmla="*/ 223999 w 231074"/>
              <a:gd name="connsiteY9" fmla="*/ 503645 h 1101536"/>
              <a:gd name="connsiteX10" fmla="*/ 205048 w 231074"/>
              <a:gd name="connsiteY10" fmla="*/ 597026 h 1101536"/>
              <a:gd name="connsiteX11" fmla="*/ 12481 w 231074"/>
              <a:gd name="connsiteY11" fmla="*/ 638333 h 1101536"/>
              <a:gd name="connsiteX12" fmla="*/ 17767 w 231074"/>
              <a:gd name="connsiteY12" fmla="*/ 772539 h 1101536"/>
              <a:gd name="connsiteX13" fmla="*/ 207865 w 231074"/>
              <a:gd name="connsiteY13" fmla="*/ 807500 h 1101536"/>
              <a:gd name="connsiteX14" fmla="*/ 212627 w 231074"/>
              <a:gd name="connsiteY14" fmla="*/ 902750 h 1101536"/>
              <a:gd name="connsiteX15" fmla="*/ 69753 w 231074"/>
              <a:gd name="connsiteY15" fmla="*/ 936087 h 1101536"/>
              <a:gd name="connsiteX16" fmla="*/ 43559 w 231074"/>
              <a:gd name="connsiteY16" fmla="*/ 1031338 h 1101536"/>
              <a:gd name="connsiteX17" fmla="*/ 168108 w 231074"/>
              <a:gd name="connsiteY17" fmla="*/ 1101536 h 1101536"/>
              <a:gd name="connsiteX0" fmla="*/ 214658 w 224822"/>
              <a:gd name="connsiteY0" fmla="*/ 0 h 1101536"/>
              <a:gd name="connsiteX1" fmla="*/ 37307 w 224822"/>
              <a:gd name="connsiteY1" fmla="*/ 35974 h 1101536"/>
              <a:gd name="connsiteX2" fmla="*/ 13496 w 224822"/>
              <a:gd name="connsiteY2" fmla="*/ 160550 h 1101536"/>
              <a:gd name="connsiteX3" fmla="*/ 154812 w 224822"/>
              <a:gd name="connsiteY3" fmla="*/ 182214 h 1101536"/>
              <a:gd name="connsiteX4" fmla="*/ 217747 w 224822"/>
              <a:gd name="connsiteY4" fmla="*/ 224035 h 1101536"/>
              <a:gd name="connsiteX5" fmla="*/ 182343 w 224822"/>
              <a:gd name="connsiteY5" fmla="*/ 298877 h 1101536"/>
              <a:gd name="connsiteX6" fmla="*/ 25299 w 224822"/>
              <a:gd name="connsiteY6" fmla="*/ 364824 h 1101536"/>
              <a:gd name="connsiteX7" fmla="*/ 12665 w 224822"/>
              <a:gd name="connsiteY7" fmla="*/ 455508 h 1101536"/>
              <a:gd name="connsiteX8" fmla="*/ 149734 w 224822"/>
              <a:gd name="connsiteY8" fmla="*/ 465860 h 1101536"/>
              <a:gd name="connsiteX9" fmla="*/ 217747 w 224822"/>
              <a:gd name="connsiteY9" fmla="*/ 503645 h 1101536"/>
              <a:gd name="connsiteX10" fmla="*/ 198796 w 224822"/>
              <a:gd name="connsiteY10" fmla="*/ 597026 h 1101536"/>
              <a:gd name="connsiteX11" fmla="*/ 6229 w 224822"/>
              <a:gd name="connsiteY11" fmla="*/ 638333 h 1101536"/>
              <a:gd name="connsiteX12" fmla="*/ 11515 w 224822"/>
              <a:gd name="connsiteY12" fmla="*/ 772539 h 1101536"/>
              <a:gd name="connsiteX13" fmla="*/ 201613 w 224822"/>
              <a:gd name="connsiteY13" fmla="*/ 807500 h 1101536"/>
              <a:gd name="connsiteX14" fmla="*/ 206375 w 224822"/>
              <a:gd name="connsiteY14" fmla="*/ 902750 h 1101536"/>
              <a:gd name="connsiteX15" fmla="*/ 63501 w 224822"/>
              <a:gd name="connsiteY15" fmla="*/ 936087 h 1101536"/>
              <a:gd name="connsiteX16" fmla="*/ 37307 w 224822"/>
              <a:gd name="connsiteY16" fmla="*/ 1031338 h 1101536"/>
              <a:gd name="connsiteX17" fmla="*/ 161856 w 224822"/>
              <a:gd name="connsiteY17" fmla="*/ 1101536 h 1101536"/>
              <a:gd name="connsiteX0" fmla="*/ 215603 w 225767"/>
              <a:gd name="connsiteY0" fmla="*/ 0 h 1101536"/>
              <a:gd name="connsiteX1" fmla="*/ 38252 w 225767"/>
              <a:gd name="connsiteY1" fmla="*/ 35974 h 1101536"/>
              <a:gd name="connsiteX2" fmla="*/ 14441 w 225767"/>
              <a:gd name="connsiteY2" fmla="*/ 160550 h 1101536"/>
              <a:gd name="connsiteX3" fmla="*/ 155757 w 225767"/>
              <a:gd name="connsiteY3" fmla="*/ 182214 h 1101536"/>
              <a:gd name="connsiteX4" fmla="*/ 218692 w 225767"/>
              <a:gd name="connsiteY4" fmla="*/ 224035 h 1101536"/>
              <a:gd name="connsiteX5" fmla="*/ 183288 w 225767"/>
              <a:gd name="connsiteY5" fmla="*/ 298877 h 1101536"/>
              <a:gd name="connsiteX6" fmla="*/ 26244 w 225767"/>
              <a:gd name="connsiteY6" fmla="*/ 364824 h 1101536"/>
              <a:gd name="connsiteX7" fmla="*/ 13610 w 225767"/>
              <a:gd name="connsiteY7" fmla="*/ 455508 h 1101536"/>
              <a:gd name="connsiteX8" fmla="*/ 150679 w 225767"/>
              <a:gd name="connsiteY8" fmla="*/ 465860 h 1101536"/>
              <a:gd name="connsiteX9" fmla="*/ 218692 w 225767"/>
              <a:gd name="connsiteY9" fmla="*/ 503645 h 1101536"/>
              <a:gd name="connsiteX10" fmla="*/ 199741 w 225767"/>
              <a:gd name="connsiteY10" fmla="*/ 597026 h 1101536"/>
              <a:gd name="connsiteX11" fmla="*/ 7174 w 225767"/>
              <a:gd name="connsiteY11" fmla="*/ 638333 h 1101536"/>
              <a:gd name="connsiteX12" fmla="*/ 12460 w 225767"/>
              <a:gd name="connsiteY12" fmla="*/ 772539 h 1101536"/>
              <a:gd name="connsiteX13" fmla="*/ 202558 w 225767"/>
              <a:gd name="connsiteY13" fmla="*/ 807500 h 1101536"/>
              <a:gd name="connsiteX14" fmla="*/ 207320 w 225767"/>
              <a:gd name="connsiteY14" fmla="*/ 902750 h 1101536"/>
              <a:gd name="connsiteX15" fmla="*/ 64446 w 225767"/>
              <a:gd name="connsiteY15" fmla="*/ 936087 h 1101536"/>
              <a:gd name="connsiteX16" fmla="*/ 38252 w 225767"/>
              <a:gd name="connsiteY16" fmla="*/ 1031338 h 1101536"/>
              <a:gd name="connsiteX17" fmla="*/ 162801 w 225767"/>
              <a:gd name="connsiteY17" fmla="*/ 1101536 h 1101536"/>
              <a:gd name="connsiteX0" fmla="*/ 215603 w 225767"/>
              <a:gd name="connsiteY0" fmla="*/ 0 h 1101536"/>
              <a:gd name="connsiteX1" fmla="*/ 38252 w 225767"/>
              <a:gd name="connsiteY1" fmla="*/ 35974 h 1101536"/>
              <a:gd name="connsiteX2" fmla="*/ 14441 w 225767"/>
              <a:gd name="connsiteY2" fmla="*/ 160550 h 1101536"/>
              <a:gd name="connsiteX3" fmla="*/ 155757 w 225767"/>
              <a:gd name="connsiteY3" fmla="*/ 182214 h 1101536"/>
              <a:gd name="connsiteX4" fmla="*/ 218692 w 225767"/>
              <a:gd name="connsiteY4" fmla="*/ 224035 h 1101536"/>
              <a:gd name="connsiteX5" fmla="*/ 183288 w 225767"/>
              <a:gd name="connsiteY5" fmla="*/ 298877 h 1101536"/>
              <a:gd name="connsiteX6" fmla="*/ 26244 w 225767"/>
              <a:gd name="connsiteY6" fmla="*/ 364824 h 1101536"/>
              <a:gd name="connsiteX7" fmla="*/ 13610 w 225767"/>
              <a:gd name="connsiteY7" fmla="*/ 455508 h 1101536"/>
              <a:gd name="connsiteX8" fmla="*/ 150679 w 225767"/>
              <a:gd name="connsiteY8" fmla="*/ 465860 h 1101536"/>
              <a:gd name="connsiteX9" fmla="*/ 218692 w 225767"/>
              <a:gd name="connsiteY9" fmla="*/ 503645 h 1101536"/>
              <a:gd name="connsiteX10" fmla="*/ 199741 w 225767"/>
              <a:gd name="connsiteY10" fmla="*/ 597026 h 1101536"/>
              <a:gd name="connsiteX11" fmla="*/ 7174 w 225767"/>
              <a:gd name="connsiteY11" fmla="*/ 638333 h 1101536"/>
              <a:gd name="connsiteX12" fmla="*/ 12460 w 225767"/>
              <a:gd name="connsiteY12" fmla="*/ 772539 h 1101536"/>
              <a:gd name="connsiteX13" fmla="*/ 202558 w 225767"/>
              <a:gd name="connsiteY13" fmla="*/ 807500 h 1101536"/>
              <a:gd name="connsiteX14" fmla="*/ 207320 w 225767"/>
              <a:gd name="connsiteY14" fmla="*/ 902750 h 1101536"/>
              <a:gd name="connsiteX15" fmla="*/ 64446 w 225767"/>
              <a:gd name="connsiteY15" fmla="*/ 936087 h 1101536"/>
              <a:gd name="connsiteX16" fmla="*/ 38252 w 225767"/>
              <a:gd name="connsiteY16" fmla="*/ 1031338 h 1101536"/>
              <a:gd name="connsiteX17" fmla="*/ 162801 w 225767"/>
              <a:gd name="connsiteY17" fmla="*/ 1101536 h 1101536"/>
              <a:gd name="connsiteX0" fmla="*/ 215603 w 225767"/>
              <a:gd name="connsiteY0" fmla="*/ 0 h 1101536"/>
              <a:gd name="connsiteX1" fmla="*/ 38252 w 225767"/>
              <a:gd name="connsiteY1" fmla="*/ 35974 h 1101536"/>
              <a:gd name="connsiteX2" fmla="*/ 14441 w 225767"/>
              <a:gd name="connsiteY2" fmla="*/ 160550 h 1101536"/>
              <a:gd name="connsiteX3" fmla="*/ 155757 w 225767"/>
              <a:gd name="connsiteY3" fmla="*/ 182214 h 1101536"/>
              <a:gd name="connsiteX4" fmla="*/ 218692 w 225767"/>
              <a:gd name="connsiteY4" fmla="*/ 224035 h 1101536"/>
              <a:gd name="connsiteX5" fmla="*/ 183288 w 225767"/>
              <a:gd name="connsiteY5" fmla="*/ 298877 h 1101536"/>
              <a:gd name="connsiteX6" fmla="*/ 26244 w 225767"/>
              <a:gd name="connsiteY6" fmla="*/ 364824 h 1101536"/>
              <a:gd name="connsiteX7" fmla="*/ 13610 w 225767"/>
              <a:gd name="connsiteY7" fmla="*/ 455508 h 1101536"/>
              <a:gd name="connsiteX8" fmla="*/ 150679 w 225767"/>
              <a:gd name="connsiteY8" fmla="*/ 465860 h 1101536"/>
              <a:gd name="connsiteX9" fmla="*/ 218692 w 225767"/>
              <a:gd name="connsiteY9" fmla="*/ 503645 h 1101536"/>
              <a:gd name="connsiteX10" fmla="*/ 199741 w 225767"/>
              <a:gd name="connsiteY10" fmla="*/ 597026 h 1101536"/>
              <a:gd name="connsiteX11" fmla="*/ 7174 w 225767"/>
              <a:gd name="connsiteY11" fmla="*/ 638333 h 1101536"/>
              <a:gd name="connsiteX12" fmla="*/ 12460 w 225767"/>
              <a:gd name="connsiteY12" fmla="*/ 772539 h 1101536"/>
              <a:gd name="connsiteX13" fmla="*/ 202558 w 225767"/>
              <a:gd name="connsiteY13" fmla="*/ 807500 h 1101536"/>
              <a:gd name="connsiteX14" fmla="*/ 207320 w 225767"/>
              <a:gd name="connsiteY14" fmla="*/ 902750 h 1101536"/>
              <a:gd name="connsiteX15" fmla="*/ 64446 w 225767"/>
              <a:gd name="connsiteY15" fmla="*/ 936087 h 1101536"/>
              <a:gd name="connsiteX16" fmla="*/ 38252 w 225767"/>
              <a:gd name="connsiteY16" fmla="*/ 1031338 h 1101536"/>
              <a:gd name="connsiteX17" fmla="*/ 162801 w 225767"/>
              <a:gd name="connsiteY17" fmla="*/ 1101536 h 1101536"/>
              <a:gd name="connsiteX0" fmla="*/ 219553 w 229717"/>
              <a:gd name="connsiteY0" fmla="*/ 0 h 1101536"/>
              <a:gd name="connsiteX1" fmla="*/ 42202 w 229717"/>
              <a:gd name="connsiteY1" fmla="*/ 35974 h 1101536"/>
              <a:gd name="connsiteX2" fmla="*/ 18391 w 229717"/>
              <a:gd name="connsiteY2" fmla="*/ 160550 h 1101536"/>
              <a:gd name="connsiteX3" fmla="*/ 159707 w 229717"/>
              <a:gd name="connsiteY3" fmla="*/ 182214 h 1101536"/>
              <a:gd name="connsiteX4" fmla="*/ 222642 w 229717"/>
              <a:gd name="connsiteY4" fmla="*/ 224035 h 1101536"/>
              <a:gd name="connsiteX5" fmla="*/ 187238 w 229717"/>
              <a:gd name="connsiteY5" fmla="*/ 298877 h 1101536"/>
              <a:gd name="connsiteX6" fmla="*/ 30194 w 229717"/>
              <a:gd name="connsiteY6" fmla="*/ 364824 h 1101536"/>
              <a:gd name="connsiteX7" fmla="*/ 17560 w 229717"/>
              <a:gd name="connsiteY7" fmla="*/ 455508 h 1101536"/>
              <a:gd name="connsiteX8" fmla="*/ 154629 w 229717"/>
              <a:gd name="connsiteY8" fmla="*/ 465860 h 1101536"/>
              <a:gd name="connsiteX9" fmla="*/ 222642 w 229717"/>
              <a:gd name="connsiteY9" fmla="*/ 503645 h 1101536"/>
              <a:gd name="connsiteX10" fmla="*/ 203691 w 229717"/>
              <a:gd name="connsiteY10" fmla="*/ 597026 h 1101536"/>
              <a:gd name="connsiteX11" fmla="*/ 11124 w 229717"/>
              <a:gd name="connsiteY11" fmla="*/ 638333 h 1101536"/>
              <a:gd name="connsiteX12" fmla="*/ 16410 w 229717"/>
              <a:gd name="connsiteY12" fmla="*/ 772539 h 1101536"/>
              <a:gd name="connsiteX13" fmla="*/ 206508 w 229717"/>
              <a:gd name="connsiteY13" fmla="*/ 807500 h 1101536"/>
              <a:gd name="connsiteX14" fmla="*/ 211270 w 229717"/>
              <a:gd name="connsiteY14" fmla="*/ 902750 h 1101536"/>
              <a:gd name="connsiteX15" fmla="*/ 68396 w 229717"/>
              <a:gd name="connsiteY15" fmla="*/ 936087 h 1101536"/>
              <a:gd name="connsiteX16" fmla="*/ 42202 w 229717"/>
              <a:gd name="connsiteY16" fmla="*/ 1031338 h 1101536"/>
              <a:gd name="connsiteX17" fmla="*/ 166751 w 229717"/>
              <a:gd name="connsiteY17" fmla="*/ 1101536 h 1101536"/>
              <a:gd name="connsiteX0" fmla="*/ 219553 w 229717"/>
              <a:gd name="connsiteY0" fmla="*/ 0 h 1101536"/>
              <a:gd name="connsiteX1" fmla="*/ 42202 w 229717"/>
              <a:gd name="connsiteY1" fmla="*/ 35974 h 1101536"/>
              <a:gd name="connsiteX2" fmla="*/ 18391 w 229717"/>
              <a:gd name="connsiteY2" fmla="*/ 160550 h 1101536"/>
              <a:gd name="connsiteX3" fmla="*/ 159707 w 229717"/>
              <a:gd name="connsiteY3" fmla="*/ 182214 h 1101536"/>
              <a:gd name="connsiteX4" fmla="*/ 222642 w 229717"/>
              <a:gd name="connsiteY4" fmla="*/ 224035 h 1101536"/>
              <a:gd name="connsiteX5" fmla="*/ 187238 w 229717"/>
              <a:gd name="connsiteY5" fmla="*/ 298877 h 1101536"/>
              <a:gd name="connsiteX6" fmla="*/ 30194 w 229717"/>
              <a:gd name="connsiteY6" fmla="*/ 364824 h 1101536"/>
              <a:gd name="connsiteX7" fmla="*/ 17560 w 229717"/>
              <a:gd name="connsiteY7" fmla="*/ 455508 h 1101536"/>
              <a:gd name="connsiteX8" fmla="*/ 154629 w 229717"/>
              <a:gd name="connsiteY8" fmla="*/ 465860 h 1101536"/>
              <a:gd name="connsiteX9" fmla="*/ 222642 w 229717"/>
              <a:gd name="connsiteY9" fmla="*/ 503645 h 1101536"/>
              <a:gd name="connsiteX10" fmla="*/ 203691 w 229717"/>
              <a:gd name="connsiteY10" fmla="*/ 597026 h 1101536"/>
              <a:gd name="connsiteX11" fmla="*/ 11124 w 229717"/>
              <a:gd name="connsiteY11" fmla="*/ 638333 h 1101536"/>
              <a:gd name="connsiteX12" fmla="*/ 16410 w 229717"/>
              <a:gd name="connsiteY12" fmla="*/ 772539 h 1101536"/>
              <a:gd name="connsiteX13" fmla="*/ 206508 w 229717"/>
              <a:gd name="connsiteY13" fmla="*/ 807500 h 1101536"/>
              <a:gd name="connsiteX14" fmla="*/ 211270 w 229717"/>
              <a:gd name="connsiteY14" fmla="*/ 902750 h 1101536"/>
              <a:gd name="connsiteX15" fmla="*/ 68396 w 229717"/>
              <a:gd name="connsiteY15" fmla="*/ 936087 h 1101536"/>
              <a:gd name="connsiteX16" fmla="*/ 42202 w 229717"/>
              <a:gd name="connsiteY16" fmla="*/ 1031338 h 1101536"/>
              <a:gd name="connsiteX17" fmla="*/ 166751 w 229717"/>
              <a:gd name="connsiteY17" fmla="*/ 1101536 h 1101536"/>
              <a:gd name="connsiteX0" fmla="*/ 219553 w 229717"/>
              <a:gd name="connsiteY0" fmla="*/ 0 h 1101536"/>
              <a:gd name="connsiteX1" fmla="*/ 42202 w 229717"/>
              <a:gd name="connsiteY1" fmla="*/ 35974 h 1101536"/>
              <a:gd name="connsiteX2" fmla="*/ 18391 w 229717"/>
              <a:gd name="connsiteY2" fmla="*/ 160550 h 1101536"/>
              <a:gd name="connsiteX3" fmla="*/ 159707 w 229717"/>
              <a:gd name="connsiteY3" fmla="*/ 182214 h 1101536"/>
              <a:gd name="connsiteX4" fmla="*/ 222642 w 229717"/>
              <a:gd name="connsiteY4" fmla="*/ 224035 h 1101536"/>
              <a:gd name="connsiteX5" fmla="*/ 187238 w 229717"/>
              <a:gd name="connsiteY5" fmla="*/ 298877 h 1101536"/>
              <a:gd name="connsiteX6" fmla="*/ 30194 w 229717"/>
              <a:gd name="connsiteY6" fmla="*/ 364824 h 1101536"/>
              <a:gd name="connsiteX7" fmla="*/ 17560 w 229717"/>
              <a:gd name="connsiteY7" fmla="*/ 455508 h 1101536"/>
              <a:gd name="connsiteX8" fmla="*/ 154629 w 229717"/>
              <a:gd name="connsiteY8" fmla="*/ 465860 h 1101536"/>
              <a:gd name="connsiteX9" fmla="*/ 222642 w 229717"/>
              <a:gd name="connsiteY9" fmla="*/ 503645 h 1101536"/>
              <a:gd name="connsiteX10" fmla="*/ 203691 w 229717"/>
              <a:gd name="connsiteY10" fmla="*/ 597026 h 1101536"/>
              <a:gd name="connsiteX11" fmla="*/ 11124 w 229717"/>
              <a:gd name="connsiteY11" fmla="*/ 638333 h 1101536"/>
              <a:gd name="connsiteX12" fmla="*/ 16410 w 229717"/>
              <a:gd name="connsiteY12" fmla="*/ 772539 h 1101536"/>
              <a:gd name="connsiteX13" fmla="*/ 206508 w 229717"/>
              <a:gd name="connsiteY13" fmla="*/ 807500 h 1101536"/>
              <a:gd name="connsiteX14" fmla="*/ 211270 w 229717"/>
              <a:gd name="connsiteY14" fmla="*/ 902750 h 1101536"/>
              <a:gd name="connsiteX15" fmla="*/ 68396 w 229717"/>
              <a:gd name="connsiteY15" fmla="*/ 936087 h 1101536"/>
              <a:gd name="connsiteX16" fmla="*/ 42202 w 229717"/>
              <a:gd name="connsiteY16" fmla="*/ 1031338 h 1101536"/>
              <a:gd name="connsiteX17" fmla="*/ 166751 w 229717"/>
              <a:gd name="connsiteY17" fmla="*/ 1101536 h 1101536"/>
              <a:gd name="connsiteX0" fmla="*/ 219553 w 229717"/>
              <a:gd name="connsiteY0" fmla="*/ 0 h 1101536"/>
              <a:gd name="connsiteX1" fmla="*/ 42202 w 229717"/>
              <a:gd name="connsiteY1" fmla="*/ 35974 h 1101536"/>
              <a:gd name="connsiteX2" fmla="*/ 25872 w 229717"/>
              <a:gd name="connsiteY2" fmla="*/ 144701 h 1101536"/>
              <a:gd name="connsiteX3" fmla="*/ 159707 w 229717"/>
              <a:gd name="connsiteY3" fmla="*/ 182214 h 1101536"/>
              <a:gd name="connsiteX4" fmla="*/ 222642 w 229717"/>
              <a:gd name="connsiteY4" fmla="*/ 224035 h 1101536"/>
              <a:gd name="connsiteX5" fmla="*/ 187238 w 229717"/>
              <a:gd name="connsiteY5" fmla="*/ 298877 h 1101536"/>
              <a:gd name="connsiteX6" fmla="*/ 30194 w 229717"/>
              <a:gd name="connsiteY6" fmla="*/ 364824 h 1101536"/>
              <a:gd name="connsiteX7" fmla="*/ 17560 w 229717"/>
              <a:gd name="connsiteY7" fmla="*/ 455508 h 1101536"/>
              <a:gd name="connsiteX8" fmla="*/ 154629 w 229717"/>
              <a:gd name="connsiteY8" fmla="*/ 465860 h 1101536"/>
              <a:gd name="connsiteX9" fmla="*/ 222642 w 229717"/>
              <a:gd name="connsiteY9" fmla="*/ 503645 h 1101536"/>
              <a:gd name="connsiteX10" fmla="*/ 203691 w 229717"/>
              <a:gd name="connsiteY10" fmla="*/ 597026 h 1101536"/>
              <a:gd name="connsiteX11" fmla="*/ 11124 w 229717"/>
              <a:gd name="connsiteY11" fmla="*/ 638333 h 1101536"/>
              <a:gd name="connsiteX12" fmla="*/ 16410 w 229717"/>
              <a:gd name="connsiteY12" fmla="*/ 772539 h 1101536"/>
              <a:gd name="connsiteX13" fmla="*/ 206508 w 229717"/>
              <a:gd name="connsiteY13" fmla="*/ 807500 h 1101536"/>
              <a:gd name="connsiteX14" fmla="*/ 211270 w 229717"/>
              <a:gd name="connsiteY14" fmla="*/ 902750 h 1101536"/>
              <a:gd name="connsiteX15" fmla="*/ 68396 w 229717"/>
              <a:gd name="connsiteY15" fmla="*/ 936087 h 1101536"/>
              <a:gd name="connsiteX16" fmla="*/ 42202 w 229717"/>
              <a:gd name="connsiteY16" fmla="*/ 1031338 h 1101536"/>
              <a:gd name="connsiteX17" fmla="*/ 166751 w 229717"/>
              <a:gd name="connsiteY17" fmla="*/ 1101536 h 110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717" h="1101536">
                <a:moveTo>
                  <a:pt x="219553" y="0"/>
                </a:moveTo>
                <a:cubicBezTo>
                  <a:pt x="214601" y="13536"/>
                  <a:pt x="64589" y="17664"/>
                  <a:pt x="42202" y="35974"/>
                </a:cubicBezTo>
                <a:cubicBezTo>
                  <a:pt x="22808" y="51116"/>
                  <a:pt x="13021" y="95371"/>
                  <a:pt x="25872" y="144701"/>
                </a:cubicBezTo>
                <a:cubicBezTo>
                  <a:pt x="45456" y="165502"/>
                  <a:pt x="126912" y="168992"/>
                  <a:pt x="159707" y="182214"/>
                </a:cubicBezTo>
                <a:cubicBezTo>
                  <a:pt x="192502" y="195436"/>
                  <a:pt x="218054" y="204591"/>
                  <a:pt x="222642" y="224035"/>
                </a:cubicBezTo>
                <a:cubicBezTo>
                  <a:pt x="227231" y="243479"/>
                  <a:pt x="219313" y="275412"/>
                  <a:pt x="187238" y="298877"/>
                </a:cubicBezTo>
                <a:cubicBezTo>
                  <a:pt x="155163" y="322342"/>
                  <a:pt x="58474" y="338719"/>
                  <a:pt x="30194" y="364824"/>
                </a:cubicBezTo>
                <a:cubicBezTo>
                  <a:pt x="1914" y="390929"/>
                  <a:pt x="-3179" y="438669"/>
                  <a:pt x="17560" y="455508"/>
                </a:cubicBezTo>
                <a:cubicBezTo>
                  <a:pt x="38299" y="472347"/>
                  <a:pt x="120449" y="457837"/>
                  <a:pt x="154629" y="465860"/>
                </a:cubicBezTo>
                <a:cubicBezTo>
                  <a:pt x="188809" y="473883"/>
                  <a:pt x="214465" y="481784"/>
                  <a:pt x="222642" y="503645"/>
                </a:cubicBezTo>
                <a:cubicBezTo>
                  <a:pt x="230819" y="525506"/>
                  <a:pt x="238944" y="574578"/>
                  <a:pt x="203691" y="597026"/>
                </a:cubicBezTo>
                <a:cubicBezTo>
                  <a:pt x="168438" y="619474"/>
                  <a:pt x="45352" y="602107"/>
                  <a:pt x="11124" y="638333"/>
                </a:cubicBezTo>
                <a:cubicBezTo>
                  <a:pt x="-11134" y="711013"/>
                  <a:pt x="5001" y="737229"/>
                  <a:pt x="16410" y="772539"/>
                </a:cubicBezTo>
                <a:cubicBezTo>
                  <a:pt x="60557" y="788072"/>
                  <a:pt x="197656" y="787069"/>
                  <a:pt x="206508" y="807500"/>
                </a:cubicBezTo>
                <a:cubicBezTo>
                  <a:pt x="237861" y="820200"/>
                  <a:pt x="229406" y="879144"/>
                  <a:pt x="211270" y="902750"/>
                </a:cubicBezTo>
                <a:cubicBezTo>
                  <a:pt x="193014" y="924181"/>
                  <a:pt x="95659" y="929150"/>
                  <a:pt x="68396" y="936087"/>
                </a:cubicBezTo>
                <a:cubicBezTo>
                  <a:pt x="35972" y="952361"/>
                  <a:pt x="29549" y="992668"/>
                  <a:pt x="42202" y="1031338"/>
                </a:cubicBezTo>
                <a:cubicBezTo>
                  <a:pt x="58595" y="1058913"/>
                  <a:pt x="156709" y="1086264"/>
                  <a:pt x="166751" y="1101536"/>
                </a:cubicBezTo>
              </a:path>
            </a:pathLst>
          </a:custGeom>
          <a:noFill/>
          <a:ln w="857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1108B882-6DF6-435C-9686-BB22DFCD9F50}"/>
              </a:ext>
            </a:extLst>
          </p:cNvPr>
          <p:cNvSpPr/>
          <p:nvPr/>
        </p:nvSpPr>
        <p:spPr>
          <a:xfrm>
            <a:off x="7627356" y="776287"/>
            <a:ext cx="215911" cy="20560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F60ABCF8-C8EF-4AFE-A73E-431C1A691E8F}"/>
              </a:ext>
            </a:extLst>
          </p:cNvPr>
          <p:cNvSpPr/>
          <p:nvPr/>
        </p:nvSpPr>
        <p:spPr>
          <a:xfrm>
            <a:off x="7900088" y="1292885"/>
            <a:ext cx="215911" cy="20560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42A880F7-A541-4261-88CC-4D2A2D357B40}"/>
              </a:ext>
            </a:extLst>
          </p:cNvPr>
          <p:cNvSpPr/>
          <p:nvPr/>
        </p:nvSpPr>
        <p:spPr>
          <a:xfrm>
            <a:off x="7047605" y="1797110"/>
            <a:ext cx="215911" cy="20560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AD61BEE-BE0C-4966-AD8D-48089D4A7A4D}"/>
              </a:ext>
            </a:extLst>
          </p:cNvPr>
          <p:cNvSpPr/>
          <p:nvPr/>
        </p:nvSpPr>
        <p:spPr>
          <a:xfrm>
            <a:off x="6979197" y="2137207"/>
            <a:ext cx="215911" cy="20560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49D2CB25-0861-4738-95A1-565B5C4F7850}"/>
              </a:ext>
            </a:extLst>
          </p:cNvPr>
          <p:cNvSpPr/>
          <p:nvPr/>
        </p:nvSpPr>
        <p:spPr>
          <a:xfrm>
            <a:off x="7735310" y="2137207"/>
            <a:ext cx="215911" cy="20560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5CE34B29-0D62-4265-BCA1-4FBAF61E5766}"/>
              </a:ext>
            </a:extLst>
          </p:cNvPr>
          <p:cNvSpPr/>
          <p:nvPr/>
        </p:nvSpPr>
        <p:spPr>
          <a:xfrm>
            <a:off x="8360324" y="2372317"/>
            <a:ext cx="215911" cy="20560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45ED4B2B-9D18-4857-A6C1-0BF608084D31}"/>
              </a:ext>
            </a:extLst>
          </p:cNvPr>
          <p:cNvSpPr/>
          <p:nvPr/>
        </p:nvSpPr>
        <p:spPr>
          <a:xfrm>
            <a:off x="6939648" y="2653638"/>
            <a:ext cx="215911" cy="20560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C956D9B2-9DCE-4A0B-AEE7-72341527D2DD}"/>
              </a:ext>
            </a:extLst>
          </p:cNvPr>
          <p:cNvSpPr/>
          <p:nvPr/>
        </p:nvSpPr>
        <p:spPr>
          <a:xfrm>
            <a:off x="6757614" y="3106230"/>
            <a:ext cx="215911" cy="20560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D921AB88-4CBB-40FD-B8A8-72058003B152}"/>
              </a:ext>
            </a:extLst>
          </p:cNvPr>
          <p:cNvSpPr/>
          <p:nvPr/>
        </p:nvSpPr>
        <p:spPr>
          <a:xfrm>
            <a:off x="7792131" y="3182371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E5778F06-6393-41A4-A10A-1D003C738975}"/>
              </a:ext>
            </a:extLst>
          </p:cNvPr>
          <p:cNvSpPr/>
          <p:nvPr/>
        </p:nvSpPr>
        <p:spPr>
          <a:xfrm>
            <a:off x="8132635" y="3519858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5F73213D-058C-4AEC-B1A5-CCD383231B50}"/>
              </a:ext>
            </a:extLst>
          </p:cNvPr>
          <p:cNvSpPr/>
          <p:nvPr/>
        </p:nvSpPr>
        <p:spPr>
          <a:xfrm>
            <a:off x="7115167" y="3622661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DD6DAD77-468E-4FC0-BBFB-803ED40CE55D}"/>
              </a:ext>
            </a:extLst>
          </p:cNvPr>
          <p:cNvSpPr/>
          <p:nvPr/>
        </p:nvSpPr>
        <p:spPr>
          <a:xfrm>
            <a:off x="7347712" y="4043666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79F3BCEC-2720-44F4-AE3A-F48E16BDC6BC}"/>
              </a:ext>
            </a:extLst>
          </p:cNvPr>
          <p:cNvSpPr/>
          <p:nvPr/>
        </p:nvSpPr>
        <p:spPr>
          <a:xfrm>
            <a:off x="7633025" y="776287"/>
            <a:ext cx="215911" cy="20560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8FE38222-A0B4-49B4-8336-2171183AC488}"/>
              </a:ext>
            </a:extLst>
          </p:cNvPr>
          <p:cNvSpPr/>
          <p:nvPr/>
        </p:nvSpPr>
        <p:spPr>
          <a:xfrm>
            <a:off x="7905760" y="1307242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A76EA918-2692-4DD6-95E6-F1E82CAE7631}"/>
              </a:ext>
            </a:extLst>
          </p:cNvPr>
          <p:cNvSpPr/>
          <p:nvPr/>
        </p:nvSpPr>
        <p:spPr>
          <a:xfrm>
            <a:off x="8024679" y="1622434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FFF455F8-1FE8-4F6F-9F41-180DF46086D7}"/>
              </a:ext>
            </a:extLst>
          </p:cNvPr>
          <p:cNvSpPr/>
          <p:nvPr/>
        </p:nvSpPr>
        <p:spPr>
          <a:xfrm>
            <a:off x="7053277" y="1811467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24EEDFBB-7D00-46B1-A43E-58DC53090B7F}"/>
              </a:ext>
            </a:extLst>
          </p:cNvPr>
          <p:cNvSpPr/>
          <p:nvPr/>
        </p:nvSpPr>
        <p:spPr>
          <a:xfrm>
            <a:off x="6984869" y="2151564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30CF4210-B512-4EE9-97D4-775E4E6A2D98}"/>
              </a:ext>
            </a:extLst>
          </p:cNvPr>
          <p:cNvSpPr/>
          <p:nvPr/>
        </p:nvSpPr>
        <p:spPr>
          <a:xfrm>
            <a:off x="7740982" y="2151564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60F2055F-9676-467F-9E39-0B748D30B45A}"/>
              </a:ext>
            </a:extLst>
          </p:cNvPr>
          <p:cNvSpPr/>
          <p:nvPr/>
        </p:nvSpPr>
        <p:spPr>
          <a:xfrm>
            <a:off x="8365996" y="2386674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C1B9BDD-A22F-4DCA-A5A4-F66934C8BF54}"/>
              </a:ext>
            </a:extLst>
          </p:cNvPr>
          <p:cNvSpPr/>
          <p:nvPr/>
        </p:nvSpPr>
        <p:spPr>
          <a:xfrm>
            <a:off x="6945320" y="2667995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23FDF65F-12D1-4B97-8508-677C51E69CA0}"/>
              </a:ext>
            </a:extLst>
          </p:cNvPr>
          <p:cNvSpPr/>
          <p:nvPr/>
        </p:nvSpPr>
        <p:spPr>
          <a:xfrm>
            <a:off x="6763286" y="3120587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32BD5803-96EE-462E-AB34-1ED4E704EBA4}"/>
              </a:ext>
            </a:extLst>
          </p:cNvPr>
          <p:cNvSpPr/>
          <p:nvPr/>
        </p:nvSpPr>
        <p:spPr>
          <a:xfrm>
            <a:off x="7638697" y="790644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84422F55-F356-4227-8E16-A1ED39C5E6B2}"/>
              </a:ext>
            </a:extLst>
          </p:cNvPr>
          <p:cNvSpPr/>
          <p:nvPr/>
        </p:nvSpPr>
        <p:spPr>
          <a:xfrm>
            <a:off x="6827893" y="1153826"/>
            <a:ext cx="215911" cy="205605"/>
          </a:xfrm>
          <a:prstGeom prst="ellipse">
            <a:avLst/>
          </a:prstGeom>
          <a:solidFill>
            <a:schemeClr val="bg1"/>
          </a:solidFill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0995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1AAD74F-C897-4163-A1DB-92E4BB85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860" y="789187"/>
            <a:ext cx="5633683" cy="3032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Kokeilukäyttö toteutetaan hankeyhteistyössä mukana olevien kuntien, maakuntien, </a:t>
            </a:r>
            <a:r>
              <a:rPr lang="fi-FI" sz="1800" dirty="0" err="1"/>
              <a:t>ELYjen</a:t>
            </a:r>
            <a:r>
              <a:rPr lang="fi-FI" sz="1800" dirty="0"/>
              <a:t> ja muiden tahojen kanssa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Kokeilukäytössä käytetään Hiilikartan testiversiota todellisten kaavahankkeiden arvioinnissa eri suunnitteluvaiheissa ja eri kaavatasoilla.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Tarkasteltavana ovat esimerkiksi aluevarausten laajuus, sijoittelu, aluetehokkuus ja osoitetut käyttötarkoitukset, niiden perusteella työkalun laskemat vaikutukset, suunnittelulle asetettujen tavoitteiden toteutuminen ja tulosten käyttö suunnitelmien muokkaamisessa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Kokeilukäyttöön sisältyy tutkijoiden ja käyttäjien säännöllistä yhteydenpitoa sekä avoin foorumitilaisuus.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Kokeilukäyttöä arvioidaan arviointitutkimuksen menetelmien perusteella ja kokemuksista vedetään yhteen johtopäätöksiä työpaketin 3 työhön.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8009937-4DEB-4477-8871-8845248D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8625635-7DCF-42B1-A6BC-08E8BCD4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194571"/>
            <a:ext cx="6838950" cy="791751"/>
          </a:xfrm>
        </p:spPr>
        <p:txBody>
          <a:bodyPr/>
          <a:lstStyle/>
          <a:p>
            <a:r>
              <a:rPr lang="fi-FI" dirty="0"/>
              <a:t>c) Kokeilukäyttö </a:t>
            </a:r>
          </a:p>
        </p:txBody>
      </p:sp>
      <p:sp>
        <p:nvSpPr>
          <p:cNvPr id="5" name="Puhekupla: Suorakulmio, kulmat pyöristettu 4">
            <a:extLst>
              <a:ext uri="{FF2B5EF4-FFF2-40B4-BE49-F238E27FC236}">
                <a16:creationId xmlns:a16="http://schemas.microsoft.com/office/drawing/2014/main" id="{8B3EA90F-BAC0-458C-9AD3-499B10157C3C}"/>
              </a:ext>
            </a:extLst>
          </p:cNvPr>
          <p:cNvSpPr/>
          <p:nvPr/>
        </p:nvSpPr>
        <p:spPr>
          <a:xfrm>
            <a:off x="6536826" y="273789"/>
            <a:ext cx="2320007" cy="861501"/>
          </a:xfrm>
          <a:prstGeom prst="wedgeRoundRectCallout">
            <a:avLst>
              <a:gd name="adj1" fmla="val -9358"/>
              <a:gd name="adj2" fmla="val 64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Miten hyvin työkalulla pystytään vastaamaan käyttäjien tarpeisiin ja lainsäädännön vaatimuksiin?</a:t>
            </a:r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099AF276-4C39-4966-B59A-69F6752A21FA}"/>
              </a:ext>
            </a:extLst>
          </p:cNvPr>
          <p:cNvSpPr/>
          <p:nvPr/>
        </p:nvSpPr>
        <p:spPr>
          <a:xfrm>
            <a:off x="6672852" y="1443749"/>
            <a:ext cx="1466063" cy="861501"/>
          </a:xfrm>
          <a:prstGeom prst="wedgeRoundRectCallout">
            <a:avLst>
              <a:gd name="adj1" fmla="val 25178"/>
              <a:gd name="adj2" fmla="val 695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Ovatko tiedon tarkkuus ja luotettavuus riittäviä?</a:t>
            </a:r>
          </a:p>
        </p:txBody>
      </p:sp>
      <p:sp>
        <p:nvSpPr>
          <p:cNvPr id="7" name="Puhekupla: Suorakulmio, kulmat pyöristettu 6">
            <a:extLst>
              <a:ext uri="{FF2B5EF4-FFF2-40B4-BE49-F238E27FC236}">
                <a16:creationId xmlns:a16="http://schemas.microsoft.com/office/drawing/2014/main" id="{10FE7052-0313-4F08-BA8C-B0402F1955D1}"/>
              </a:ext>
            </a:extLst>
          </p:cNvPr>
          <p:cNvSpPr/>
          <p:nvPr/>
        </p:nvSpPr>
        <p:spPr>
          <a:xfrm>
            <a:off x="7080933" y="2613709"/>
            <a:ext cx="1716704" cy="1013664"/>
          </a:xfrm>
          <a:prstGeom prst="wedgeRoundRectCallout">
            <a:avLst>
              <a:gd name="adj1" fmla="val -20603"/>
              <a:gd name="adj2" fmla="val 650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Millainen on Hiilikartan käytettävyys ja kuinka sitä tulisi kehittää?</a:t>
            </a:r>
          </a:p>
        </p:txBody>
      </p:sp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78C69A7A-4514-495F-BC05-752EBF35B9B9}"/>
              </a:ext>
            </a:extLst>
          </p:cNvPr>
          <p:cNvSpPr/>
          <p:nvPr/>
        </p:nvSpPr>
        <p:spPr>
          <a:xfrm>
            <a:off x="7277882" y="3912648"/>
            <a:ext cx="1466063" cy="861501"/>
          </a:xfrm>
          <a:prstGeom prst="wedgeRoundRectCallout">
            <a:avLst>
              <a:gd name="adj1" fmla="val 25178"/>
              <a:gd name="adj2" fmla="val 695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Millaista tukea Hiilikartan käyttö edellyttää?</a:t>
            </a:r>
          </a:p>
        </p:txBody>
      </p:sp>
    </p:spTree>
    <p:extLst>
      <p:ext uri="{BB962C8B-B14F-4D97-AF65-F5344CB8AC3E}">
        <p14:creationId xmlns:p14="http://schemas.microsoft.com/office/powerpoint/2010/main" val="38245167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EAB786E-1537-44F9-BDB8-BC4FA1F2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311274"/>
            <a:ext cx="4388139" cy="3032125"/>
          </a:xfrm>
        </p:spPr>
        <p:txBody>
          <a:bodyPr/>
          <a:lstStyle/>
          <a:p>
            <a:r>
              <a:rPr lang="fi-FI" dirty="0"/>
              <a:t>Työkaluun integroidaan käyttöohjeet</a:t>
            </a:r>
          </a:p>
          <a:p>
            <a:r>
              <a:rPr lang="fi-FI" dirty="0"/>
              <a:t>Käytön tueksi julkaistaan erillinen käyttöopas / käsikirja, joka esittelee myös käytetyt aineistot ja laskentamenetelmät lähdeviitteineen</a:t>
            </a:r>
          </a:p>
          <a:p>
            <a:r>
              <a:rPr lang="fi-FI" dirty="0"/>
              <a:t>Lisäksi tuotetaan opasvideoita ja järjestetään esittelytilaisuuksia</a:t>
            </a:r>
          </a:p>
          <a:p>
            <a:r>
              <a:rPr lang="fi-FI" dirty="0"/>
              <a:t>Kehitetään Hiilikartan käyttöön toimintamalli, joka sisältää ehdotuksia työkalun käytön käytännön järjestämiseen ja tulosten käsittelyyn kunnassa.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0E453A-79A9-4721-BCE2-E37D4F49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8AF6837-39BB-4C30-8822-959B03A6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d) Opasmateriaalit ja toimintamalli käytön varmistamiseksi hankkeen jälkeen </a:t>
            </a:r>
          </a:p>
        </p:txBody>
      </p:sp>
      <p:pic>
        <p:nvPicPr>
          <p:cNvPr id="5" name="Picture 4" descr="Kuva osallistumistilaisuudesta. Salissa ihmisiä pöytien ääressä ja esitelmöitsijä edessä.">
            <a:extLst>
              <a:ext uri="{FF2B5EF4-FFF2-40B4-BE49-F238E27FC236}">
                <a16:creationId xmlns:a16="http://schemas.microsoft.com/office/drawing/2014/main" id="{2E146D1B-B926-46B1-A549-5FF658F7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697" y="1534868"/>
            <a:ext cx="3240000" cy="1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014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Theme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YKE_ppt_POHJA_FIN_v08072019.potx" id="{FC4B2E5E-283B-4B08-B63E-344B303C029A}" vid="{A1B8F6BF-EB74-4EC1-9C47-6DE70BD18B9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df23d3-aa9d-4e25-921f-179f3355b7b3">
      <Terms xmlns="http://schemas.microsoft.com/office/infopath/2007/PartnerControls"/>
    </lcf76f155ced4ddcb4097134ff3c332f>
    <TaxCatchAll xmlns="1b8efbb0-1aab-4f2a-b5aa-79ad0afd05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C33D974D6D64F92BCF9FD36576844" ma:contentTypeVersion="12" ma:contentTypeDescription="Create a new document." ma:contentTypeScope="" ma:versionID="b6ea4b3625fcaf1413f2a1bb3e296b32">
  <xsd:schema xmlns:xsd="http://www.w3.org/2001/XMLSchema" xmlns:xs="http://www.w3.org/2001/XMLSchema" xmlns:p="http://schemas.microsoft.com/office/2006/metadata/properties" xmlns:ns2="e3df23d3-aa9d-4e25-921f-179f3355b7b3" xmlns:ns3="1b8efbb0-1aab-4f2a-b5aa-79ad0afd050f" targetNamespace="http://schemas.microsoft.com/office/2006/metadata/properties" ma:root="true" ma:fieldsID="f65639dbcbf31a68f4a20abe01808176" ns2:_="" ns3:_="">
    <xsd:import namespace="e3df23d3-aa9d-4e25-921f-179f3355b7b3"/>
    <xsd:import namespace="1b8efbb0-1aab-4f2a-b5aa-79ad0afd0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f23d3-aa9d-4e25-921f-179f3355b7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efbb0-1aab-4f2a-b5aa-79ad0afd050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257ef39-1fe0-4a3e-8f2d-f0157e75bf82}" ma:internalName="TaxCatchAll" ma:showField="CatchAllData" ma:web="1b8efbb0-1aab-4f2a-b5aa-79ad0afd0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67BD5-5075-43A4-84F4-DD3ED941DD36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ebb82943-49da-4504-a2f3-a33fb2eb95f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0756CE-458F-4772-A052-345B92572AF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Näytössä katseltava esitys (16:9)</PresentationFormat>
  <Paragraphs>43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Futura Bk BT</vt:lpstr>
      <vt:lpstr>Tahoma</vt:lpstr>
      <vt:lpstr>Default Theme</vt:lpstr>
      <vt:lpstr>TP2: Käyttötarpeet ja niihin vastaaminen </vt:lpstr>
      <vt:lpstr>Työpaketin 2 tavoitteet</vt:lpstr>
      <vt:lpstr>a) Käyttökohteiden ja arviointitarpeiden selvittäminen </vt:lpstr>
      <vt:lpstr>b) Työkalun toimintojen käyttäjälähtöinen suunnittelu</vt:lpstr>
      <vt:lpstr>c) Kokeilukäyttö </vt:lpstr>
      <vt:lpstr>d) Opasmateriaalit ja toimintamalli käytön varmistamiseksi hankkeen jälkeen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Yhteisen tietopohjan kehittäminen maankäytön ja sen muutosten seurannalle - Mammutti</dc:title>
  <dc:creator/>
  <cp:lastModifiedBy/>
  <cp:revision>10</cp:revision>
  <dcterms:created xsi:type="dcterms:W3CDTF">2020-06-04T15:16:22Z</dcterms:created>
  <dcterms:modified xsi:type="dcterms:W3CDTF">2022-06-01T10:20:44Z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0x01010059EC33D974D6D64F92BCF9FD36576844</vt:lpwstr>
  </property>
</Properties>
</file>